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2.png" ContentType="image/png"/>
  <Override PartName="/ppt/media/image7.jpeg" ContentType="image/jpeg"/>
  <Override PartName="/ppt/media/image13.png" ContentType="image/png"/>
  <Override PartName="/ppt/media/image16.png" ContentType="image/png"/>
  <Override PartName="/ppt/media/image15.jpeg" ContentType="image/jpeg"/>
  <Override PartName="/ppt/media/image14.png" ContentType="image/png"/>
  <Override PartName="/ppt/media/image1.png" ContentType="image/png"/>
  <Override PartName="/ppt/media/image2.png" ContentType="image/png"/>
  <Override PartName="/ppt/media/image3.png" ContentType="image/png"/>
  <Override PartName="/ppt/media/image4.png" ContentType="image/png"/>
  <Override PartName="/ppt/media/image5.jpeg" ContentType="image/jpeg"/>
  <Override PartName="/ppt/media/image10.jpeg" ContentType="image/jpeg"/>
  <Override PartName="/ppt/media/image6.jpeg" ContentType="image/jpeg"/>
  <Override PartName="/ppt/media/image8.png" ContentType="image/png"/>
  <Override PartName="/ppt/media/image9.jpeg" ContentType="image/jpeg"/>
  <Override PartName="/ppt/media/image11.jpeg" ContentType="image/jpeg"/>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23.xml.rels" ContentType="application/vnd.openxmlformats-package.relationships+xml"/>
  <Override PartName="/ppt/slideLayouts/_rels/slideLayout30.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32.xml.rels" ContentType="application/vnd.openxmlformats-package.relationships+xml"/>
  <Override PartName="/ppt/slideLayouts/_rels/slideLayout34.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31.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slideLayout29.xml" ContentType="application/vnd.openxmlformats-officedocument.presentationml.slideLayout+xml"/>
  <Override PartName="/ppt/slideLayouts/slideLayout9.xml" ContentType="application/vnd.openxmlformats-officedocument.presentationml.slideLayout+xml"/>
  <Override PartName="/ppt/slideLayouts/slideLayout28.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33.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1.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36.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2.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23.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19.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comments/comment2.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Authors.xml" ContentType="application/vnd.openxmlformats-officedocument.presentationml.commentAuthor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11998325" cy="7559675"/>
  <p:notesSz cx="7559675" cy="10691812"/>
</p:presentation>
</file>

<file path=ppt/commentAuthors.xml><?xml version="1.0" encoding="utf-8"?>
<p:cmAuthorLst xmlns:p="http://schemas.openxmlformats.org/presentationml/2006/main">
  <p:cmAuthor id="0" name="" initials="" lastIdx="3"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commentAuthors" Target="commentAuthors.xml"/>
</Relationships>
</file>

<file path=ppt/comments/comment2.xml><?xml version="1.0" encoding="utf-8"?>
<p:cmLst xmlns:p="http://schemas.openxmlformats.org/presentationml/2006/main">
  <p:cm authorId="0" dt="2024-12-19T07:17:33.000000000" idx="1">
    <p:pos x="0" y="0"/>
    <p:text>The results of a few months of experiments with different hardware and software.</p:text>
  </p:cm>
</p:cmLst>
</file>

<file path=ppt/comments/comment4.xml><?xml version="1.0" encoding="utf-8"?>
<p:cmLst xmlns:p="http://schemas.openxmlformats.org/presentationml/2006/main">
  <p:cm authorId="0" dt="2024-12-19T07:20:18.000000000" idx="2">
    <p:pos x="0" y="0"/>
    <p:text>Using the amateur channel 59 at highest power has been frustrating for many reasons. Elevation, distance, timing and LoRa/Meshtastic settings combine to reduce the chances of making contact.
</p:text>
  </p:cm>
</p:cmLst>
</file>

<file path=ppt/comments/comment5.xml><?xml version="1.0" encoding="utf-8"?>
<p:cmLst xmlns:p="http://schemas.openxmlformats.org/presentationml/2006/main">
  <p:cm authorId="0" dt="2024-12-19T07:23:20.000000000" idx="3">
    <p:pos x="0" y="0"/>
    <p:text>There is no single button that sets up Meshtastic for common communication. Even the default settings for “Ham” mode are incorrect (encrypted passwords). This has frustrated many users who return their devices to the public channel 20 because they can see more stations.</p:text>
  </p:cm>
</p:cmLst>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27" name="PlaceHolder 2"/>
          <p:cNvSpPr>
            <a:spLocks noGrp="1"/>
          </p:cNvSpPr>
          <p:nvPr>
            <p:ph type="body"/>
          </p:nvPr>
        </p:nvSpPr>
        <p:spPr>
          <a:xfrm>
            <a:off x="599040" y="1920240"/>
            <a:ext cx="10739520" cy="2224440"/>
          </a:xfrm>
          <a:prstGeom prst="rect">
            <a:avLst/>
          </a:prstGeom>
        </p:spPr>
        <p:txBody>
          <a:bodyPr lIns="0" rIns="0" tIns="0" bIns="0">
            <a:normAutofit/>
          </a:bodyPr>
          <a:p>
            <a:endParaRPr b="0" lang="en-US" sz="3200" spc="-1" strike="noStrike">
              <a:latin typeface="Noto Sans Regular"/>
            </a:endParaRPr>
          </a:p>
        </p:txBody>
      </p:sp>
      <p:sp>
        <p:nvSpPr>
          <p:cNvPr id="28" name="PlaceHolder 3"/>
          <p:cNvSpPr>
            <a:spLocks noGrp="1"/>
          </p:cNvSpPr>
          <p:nvPr>
            <p:ph type="body"/>
          </p:nvPr>
        </p:nvSpPr>
        <p:spPr>
          <a:xfrm>
            <a:off x="599040" y="4356360"/>
            <a:ext cx="1073952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30"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31"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32" name="PlaceHolder 4"/>
          <p:cNvSpPr>
            <a:spLocks noGrp="1"/>
          </p:cNvSpPr>
          <p:nvPr>
            <p:ph type="body"/>
          </p:nvPr>
        </p:nvSpPr>
        <p:spPr>
          <a:xfrm>
            <a:off x="599040" y="4356360"/>
            <a:ext cx="5240880" cy="2224440"/>
          </a:xfrm>
          <a:prstGeom prst="rect">
            <a:avLst/>
          </a:prstGeom>
        </p:spPr>
        <p:txBody>
          <a:bodyPr lIns="0" rIns="0" tIns="0" bIns="0">
            <a:normAutofit/>
          </a:bodyPr>
          <a:p>
            <a:endParaRPr b="0" lang="en-US" sz="3200" spc="-1" strike="noStrike">
              <a:latin typeface="Noto Sans Regular"/>
            </a:endParaRPr>
          </a:p>
        </p:txBody>
      </p:sp>
      <p:sp>
        <p:nvSpPr>
          <p:cNvPr id="33" name="PlaceHolder 5"/>
          <p:cNvSpPr>
            <a:spLocks noGrp="1"/>
          </p:cNvSpPr>
          <p:nvPr>
            <p:ph type="body"/>
          </p:nvPr>
        </p:nvSpPr>
        <p:spPr>
          <a:xfrm>
            <a:off x="610236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35" name="PlaceHolder 2"/>
          <p:cNvSpPr>
            <a:spLocks noGrp="1"/>
          </p:cNvSpPr>
          <p:nvPr>
            <p:ph type="body"/>
          </p:nvPr>
        </p:nvSpPr>
        <p:spPr>
          <a:xfrm>
            <a:off x="59904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36" name="PlaceHolder 3"/>
          <p:cNvSpPr>
            <a:spLocks noGrp="1"/>
          </p:cNvSpPr>
          <p:nvPr>
            <p:ph type="body"/>
          </p:nvPr>
        </p:nvSpPr>
        <p:spPr>
          <a:xfrm>
            <a:off x="423000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37" name="PlaceHolder 4"/>
          <p:cNvSpPr>
            <a:spLocks noGrp="1"/>
          </p:cNvSpPr>
          <p:nvPr>
            <p:ph type="body"/>
          </p:nvPr>
        </p:nvSpPr>
        <p:spPr>
          <a:xfrm>
            <a:off x="786132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38" name="PlaceHolder 5"/>
          <p:cNvSpPr>
            <a:spLocks noGrp="1"/>
          </p:cNvSpPr>
          <p:nvPr>
            <p:ph type="body"/>
          </p:nvPr>
        </p:nvSpPr>
        <p:spPr>
          <a:xfrm>
            <a:off x="599040" y="4356360"/>
            <a:ext cx="3457800" cy="2224440"/>
          </a:xfrm>
          <a:prstGeom prst="rect">
            <a:avLst/>
          </a:prstGeom>
        </p:spPr>
        <p:txBody>
          <a:bodyPr lIns="0" rIns="0" tIns="0" bIns="0">
            <a:normAutofit/>
          </a:bodyPr>
          <a:p>
            <a:endParaRPr b="0" lang="en-US" sz="3200" spc="-1" strike="noStrike">
              <a:latin typeface="Noto Sans Regular"/>
            </a:endParaRPr>
          </a:p>
        </p:txBody>
      </p:sp>
      <p:sp>
        <p:nvSpPr>
          <p:cNvPr id="39" name="PlaceHolder 6"/>
          <p:cNvSpPr>
            <a:spLocks noGrp="1"/>
          </p:cNvSpPr>
          <p:nvPr>
            <p:ph type="body"/>
          </p:nvPr>
        </p:nvSpPr>
        <p:spPr>
          <a:xfrm>
            <a:off x="4230000" y="4356360"/>
            <a:ext cx="3457800" cy="2224440"/>
          </a:xfrm>
          <a:prstGeom prst="rect">
            <a:avLst/>
          </a:prstGeom>
        </p:spPr>
        <p:txBody>
          <a:bodyPr lIns="0" rIns="0" tIns="0" bIns="0">
            <a:normAutofit/>
          </a:bodyPr>
          <a:p>
            <a:endParaRPr b="0" lang="en-US" sz="3200" spc="-1" strike="noStrike">
              <a:latin typeface="Noto Sans Regular"/>
            </a:endParaRPr>
          </a:p>
        </p:txBody>
      </p:sp>
      <p:sp>
        <p:nvSpPr>
          <p:cNvPr id="40" name="PlaceHolder 7"/>
          <p:cNvSpPr>
            <a:spLocks noGrp="1"/>
          </p:cNvSpPr>
          <p:nvPr>
            <p:ph type="body"/>
          </p:nvPr>
        </p:nvSpPr>
        <p:spPr>
          <a:xfrm>
            <a:off x="7861320" y="4356360"/>
            <a:ext cx="345780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47" name="PlaceHolder 2"/>
          <p:cNvSpPr>
            <a:spLocks noGrp="1"/>
          </p:cNvSpPr>
          <p:nvPr>
            <p:ph type="subTitle"/>
          </p:nvPr>
        </p:nvSpPr>
        <p:spPr>
          <a:xfrm>
            <a:off x="599040" y="1920240"/>
            <a:ext cx="10739520" cy="4663440"/>
          </a:xfrm>
          <a:prstGeom prst="rect">
            <a:avLst/>
          </a:prstGeom>
        </p:spPr>
        <p:txBody>
          <a:bodyPr lIns="0" rIns="0" tIns="0" bIns="0" anchor="ctr">
            <a:noAutofit/>
          </a:bodyPr>
          <a:p>
            <a:pPr algn="ctr"/>
            <a:endParaRPr b="1" lang="en-US" sz="3200" spc="-1" strike="noStrike">
              <a:solidFill>
                <a:srgbClr val="04617b"/>
              </a:solidFill>
              <a:latin typeface="Noto Sans Regula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49" name="PlaceHolder 2"/>
          <p:cNvSpPr>
            <a:spLocks noGrp="1"/>
          </p:cNvSpPr>
          <p:nvPr>
            <p:ph type="body"/>
          </p:nvPr>
        </p:nvSpPr>
        <p:spPr>
          <a:xfrm>
            <a:off x="599040" y="1920240"/>
            <a:ext cx="10739520" cy="4663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51" name="PlaceHolder 2"/>
          <p:cNvSpPr>
            <a:spLocks noGrp="1"/>
          </p:cNvSpPr>
          <p:nvPr>
            <p:ph type="body"/>
          </p:nvPr>
        </p:nvSpPr>
        <p:spPr>
          <a:xfrm>
            <a:off x="59904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52" name="PlaceHolder 3"/>
          <p:cNvSpPr>
            <a:spLocks noGrp="1"/>
          </p:cNvSpPr>
          <p:nvPr>
            <p:ph type="body"/>
          </p:nvPr>
        </p:nvSpPr>
        <p:spPr>
          <a:xfrm>
            <a:off x="6102360" y="1920240"/>
            <a:ext cx="5240880" cy="4663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99040" y="121320"/>
            <a:ext cx="10798560" cy="5851800"/>
          </a:xfrm>
          <a:prstGeom prst="rect">
            <a:avLst/>
          </a:prstGeom>
        </p:spPr>
        <p:txBody>
          <a:bodyPr lIns="0" rIns="0" tIns="0" bIns="0" anchor="ctr">
            <a:noAutofit/>
          </a:bodyPr>
          <a:p>
            <a:pPr algn="ctr"/>
            <a:endParaRPr b="1" lang="en-US" sz="3200" spc="-1" strike="noStrike">
              <a:solidFill>
                <a:srgbClr val="04617b"/>
              </a:solidFill>
              <a:latin typeface="Noto Sans Regula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56"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57" name="PlaceHolder 3"/>
          <p:cNvSpPr>
            <a:spLocks noGrp="1"/>
          </p:cNvSpPr>
          <p:nvPr>
            <p:ph type="body"/>
          </p:nvPr>
        </p:nvSpPr>
        <p:spPr>
          <a:xfrm>
            <a:off x="610236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58" name="PlaceHolder 4"/>
          <p:cNvSpPr>
            <a:spLocks noGrp="1"/>
          </p:cNvSpPr>
          <p:nvPr>
            <p:ph type="body"/>
          </p:nvPr>
        </p:nvSpPr>
        <p:spPr>
          <a:xfrm>
            <a:off x="59904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6" name="PlaceHolder 2"/>
          <p:cNvSpPr>
            <a:spLocks noGrp="1"/>
          </p:cNvSpPr>
          <p:nvPr>
            <p:ph type="subTitle"/>
          </p:nvPr>
        </p:nvSpPr>
        <p:spPr>
          <a:xfrm>
            <a:off x="599040" y="1920240"/>
            <a:ext cx="10739520" cy="4663440"/>
          </a:xfrm>
          <a:prstGeom prst="rect">
            <a:avLst/>
          </a:prstGeom>
        </p:spPr>
        <p:txBody>
          <a:bodyPr lIns="0" rIns="0" tIns="0" bIns="0" anchor="ctr">
            <a:noAutofit/>
          </a:bodyPr>
          <a:p>
            <a:pPr algn="ctr"/>
            <a:endParaRPr b="1" lang="en-US" sz="3200" spc="-1" strike="noStrike">
              <a:solidFill>
                <a:srgbClr val="04617b"/>
              </a:solidFill>
              <a:latin typeface="Noto Sans Regula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60" name="PlaceHolder 2"/>
          <p:cNvSpPr>
            <a:spLocks noGrp="1"/>
          </p:cNvSpPr>
          <p:nvPr>
            <p:ph type="body"/>
          </p:nvPr>
        </p:nvSpPr>
        <p:spPr>
          <a:xfrm>
            <a:off x="59904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61"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62" name="PlaceHolder 4"/>
          <p:cNvSpPr>
            <a:spLocks noGrp="1"/>
          </p:cNvSpPr>
          <p:nvPr>
            <p:ph type="body"/>
          </p:nvPr>
        </p:nvSpPr>
        <p:spPr>
          <a:xfrm>
            <a:off x="610236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64"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65"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66" name="PlaceHolder 4"/>
          <p:cNvSpPr>
            <a:spLocks noGrp="1"/>
          </p:cNvSpPr>
          <p:nvPr>
            <p:ph type="body"/>
          </p:nvPr>
        </p:nvSpPr>
        <p:spPr>
          <a:xfrm>
            <a:off x="599040" y="4356360"/>
            <a:ext cx="1073952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68" name="PlaceHolder 2"/>
          <p:cNvSpPr>
            <a:spLocks noGrp="1"/>
          </p:cNvSpPr>
          <p:nvPr>
            <p:ph type="body"/>
          </p:nvPr>
        </p:nvSpPr>
        <p:spPr>
          <a:xfrm>
            <a:off x="599040" y="1920240"/>
            <a:ext cx="10739520" cy="2224440"/>
          </a:xfrm>
          <a:prstGeom prst="rect">
            <a:avLst/>
          </a:prstGeom>
        </p:spPr>
        <p:txBody>
          <a:bodyPr lIns="0" rIns="0" tIns="0" bIns="0">
            <a:normAutofit/>
          </a:bodyPr>
          <a:p>
            <a:endParaRPr b="0" lang="en-US" sz="3200" spc="-1" strike="noStrike">
              <a:latin typeface="Noto Sans Regular"/>
            </a:endParaRPr>
          </a:p>
        </p:txBody>
      </p:sp>
      <p:sp>
        <p:nvSpPr>
          <p:cNvPr id="69" name="PlaceHolder 3"/>
          <p:cNvSpPr>
            <a:spLocks noGrp="1"/>
          </p:cNvSpPr>
          <p:nvPr>
            <p:ph type="body"/>
          </p:nvPr>
        </p:nvSpPr>
        <p:spPr>
          <a:xfrm>
            <a:off x="599040" y="4356360"/>
            <a:ext cx="1073952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71"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72"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73" name="PlaceHolder 4"/>
          <p:cNvSpPr>
            <a:spLocks noGrp="1"/>
          </p:cNvSpPr>
          <p:nvPr>
            <p:ph type="body"/>
          </p:nvPr>
        </p:nvSpPr>
        <p:spPr>
          <a:xfrm>
            <a:off x="599040" y="4356360"/>
            <a:ext cx="5240880" cy="2224440"/>
          </a:xfrm>
          <a:prstGeom prst="rect">
            <a:avLst/>
          </a:prstGeom>
        </p:spPr>
        <p:txBody>
          <a:bodyPr lIns="0" rIns="0" tIns="0" bIns="0">
            <a:normAutofit/>
          </a:bodyPr>
          <a:p>
            <a:endParaRPr b="0" lang="en-US" sz="3200" spc="-1" strike="noStrike">
              <a:latin typeface="Noto Sans Regular"/>
            </a:endParaRPr>
          </a:p>
        </p:txBody>
      </p:sp>
      <p:sp>
        <p:nvSpPr>
          <p:cNvPr id="74" name="PlaceHolder 5"/>
          <p:cNvSpPr>
            <a:spLocks noGrp="1"/>
          </p:cNvSpPr>
          <p:nvPr>
            <p:ph type="body"/>
          </p:nvPr>
        </p:nvSpPr>
        <p:spPr>
          <a:xfrm>
            <a:off x="610236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76" name="PlaceHolder 2"/>
          <p:cNvSpPr>
            <a:spLocks noGrp="1"/>
          </p:cNvSpPr>
          <p:nvPr>
            <p:ph type="body"/>
          </p:nvPr>
        </p:nvSpPr>
        <p:spPr>
          <a:xfrm>
            <a:off x="59904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77" name="PlaceHolder 3"/>
          <p:cNvSpPr>
            <a:spLocks noGrp="1"/>
          </p:cNvSpPr>
          <p:nvPr>
            <p:ph type="body"/>
          </p:nvPr>
        </p:nvSpPr>
        <p:spPr>
          <a:xfrm>
            <a:off x="423000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78" name="PlaceHolder 4"/>
          <p:cNvSpPr>
            <a:spLocks noGrp="1"/>
          </p:cNvSpPr>
          <p:nvPr>
            <p:ph type="body"/>
          </p:nvPr>
        </p:nvSpPr>
        <p:spPr>
          <a:xfrm>
            <a:off x="786132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79" name="PlaceHolder 5"/>
          <p:cNvSpPr>
            <a:spLocks noGrp="1"/>
          </p:cNvSpPr>
          <p:nvPr>
            <p:ph type="body"/>
          </p:nvPr>
        </p:nvSpPr>
        <p:spPr>
          <a:xfrm>
            <a:off x="599040" y="4356360"/>
            <a:ext cx="3457800" cy="2224440"/>
          </a:xfrm>
          <a:prstGeom prst="rect">
            <a:avLst/>
          </a:prstGeom>
        </p:spPr>
        <p:txBody>
          <a:bodyPr lIns="0" rIns="0" tIns="0" bIns="0">
            <a:normAutofit/>
          </a:bodyPr>
          <a:p>
            <a:endParaRPr b="0" lang="en-US" sz="3200" spc="-1" strike="noStrike">
              <a:latin typeface="Noto Sans Regular"/>
            </a:endParaRPr>
          </a:p>
        </p:txBody>
      </p:sp>
      <p:sp>
        <p:nvSpPr>
          <p:cNvPr id="80" name="PlaceHolder 6"/>
          <p:cNvSpPr>
            <a:spLocks noGrp="1"/>
          </p:cNvSpPr>
          <p:nvPr>
            <p:ph type="body"/>
          </p:nvPr>
        </p:nvSpPr>
        <p:spPr>
          <a:xfrm>
            <a:off x="4230000" y="4356360"/>
            <a:ext cx="3457800" cy="2224440"/>
          </a:xfrm>
          <a:prstGeom prst="rect">
            <a:avLst/>
          </a:prstGeom>
        </p:spPr>
        <p:txBody>
          <a:bodyPr lIns="0" rIns="0" tIns="0" bIns="0">
            <a:normAutofit/>
          </a:bodyPr>
          <a:p>
            <a:endParaRPr b="0" lang="en-US" sz="3200" spc="-1" strike="noStrike">
              <a:latin typeface="Noto Sans Regular"/>
            </a:endParaRPr>
          </a:p>
        </p:txBody>
      </p:sp>
      <p:sp>
        <p:nvSpPr>
          <p:cNvPr id="81" name="PlaceHolder 7"/>
          <p:cNvSpPr>
            <a:spLocks noGrp="1"/>
          </p:cNvSpPr>
          <p:nvPr>
            <p:ph type="body"/>
          </p:nvPr>
        </p:nvSpPr>
        <p:spPr>
          <a:xfrm>
            <a:off x="7861320" y="4356360"/>
            <a:ext cx="345780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88" name="PlaceHolder 2"/>
          <p:cNvSpPr>
            <a:spLocks noGrp="1"/>
          </p:cNvSpPr>
          <p:nvPr>
            <p:ph type="subTitle"/>
          </p:nvPr>
        </p:nvSpPr>
        <p:spPr>
          <a:xfrm>
            <a:off x="599040" y="1920240"/>
            <a:ext cx="10739520" cy="4663440"/>
          </a:xfrm>
          <a:prstGeom prst="rect">
            <a:avLst/>
          </a:prstGeom>
        </p:spPr>
        <p:txBody>
          <a:bodyPr lIns="0" rIns="0" tIns="0" bIns="0" anchor="ctr">
            <a:noAutofit/>
          </a:bodyPr>
          <a:p>
            <a:pPr algn="ctr"/>
            <a:endParaRPr b="1" lang="en-US" sz="3200" spc="-1" strike="noStrike">
              <a:solidFill>
                <a:srgbClr val="04617b"/>
              </a:solidFill>
              <a:latin typeface="Noto Sans Regula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90" name="PlaceHolder 2"/>
          <p:cNvSpPr>
            <a:spLocks noGrp="1"/>
          </p:cNvSpPr>
          <p:nvPr>
            <p:ph type="body"/>
          </p:nvPr>
        </p:nvSpPr>
        <p:spPr>
          <a:xfrm>
            <a:off x="599040" y="1920240"/>
            <a:ext cx="10739520" cy="4663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92" name="PlaceHolder 2"/>
          <p:cNvSpPr>
            <a:spLocks noGrp="1"/>
          </p:cNvSpPr>
          <p:nvPr>
            <p:ph type="body"/>
          </p:nvPr>
        </p:nvSpPr>
        <p:spPr>
          <a:xfrm>
            <a:off x="59904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93" name="PlaceHolder 3"/>
          <p:cNvSpPr>
            <a:spLocks noGrp="1"/>
          </p:cNvSpPr>
          <p:nvPr>
            <p:ph type="body"/>
          </p:nvPr>
        </p:nvSpPr>
        <p:spPr>
          <a:xfrm>
            <a:off x="6102360" y="1920240"/>
            <a:ext cx="5240880" cy="4663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8" name="PlaceHolder 2"/>
          <p:cNvSpPr>
            <a:spLocks noGrp="1"/>
          </p:cNvSpPr>
          <p:nvPr>
            <p:ph type="body"/>
          </p:nvPr>
        </p:nvSpPr>
        <p:spPr>
          <a:xfrm>
            <a:off x="599040" y="1920240"/>
            <a:ext cx="10739520" cy="4663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599040" y="121320"/>
            <a:ext cx="10798560" cy="5851800"/>
          </a:xfrm>
          <a:prstGeom prst="rect">
            <a:avLst/>
          </a:prstGeom>
        </p:spPr>
        <p:txBody>
          <a:bodyPr lIns="0" rIns="0" tIns="0" bIns="0" anchor="ctr">
            <a:noAutofit/>
          </a:bodyPr>
          <a:p>
            <a:pPr algn="ctr"/>
            <a:endParaRPr b="1" lang="en-US" sz="3200" spc="-1" strike="noStrike">
              <a:solidFill>
                <a:srgbClr val="04617b"/>
              </a:solidFill>
              <a:latin typeface="Noto Sans Regula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97"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98" name="PlaceHolder 3"/>
          <p:cNvSpPr>
            <a:spLocks noGrp="1"/>
          </p:cNvSpPr>
          <p:nvPr>
            <p:ph type="body"/>
          </p:nvPr>
        </p:nvSpPr>
        <p:spPr>
          <a:xfrm>
            <a:off x="610236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99" name="PlaceHolder 4"/>
          <p:cNvSpPr>
            <a:spLocks noGrp="1"/>
          </p:cNvSpPr>
          <p:nvPr>
            <p:ph type="body"/>
          </p:nvPr>
        </p:nvSpPr>
        <p:spPr>
          <a:xfrm>
            <a:off x="59904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01" name="PlaceHolder 2"/>
          <p:cNvSpPr>
            <a:spLocks noGrp="1"/>
          </p:cNvSpPr>
          <p:nvPr>
            <p:ph type="body"/>
          </p:nvPr>
        </p:nvSpPr>
        <p:spPr>
          <a:xfrm>
            <a:off x="59904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102"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103" name="PlaceHolder 4"/>
          <p:cNvSpPr>
            <a:spLocks noGrp="1"/>
          </p:cNvSpPr>
          <p:nvPr>
            <p:ph type="body"/>
          </p:nvPr>
        </p:nvSpPr>
        <p:spPr>
          <a:xfrm>
            <a:off x="610236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05"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106"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107" name="PlaceHolder 4"/>
          <p:cNvSpPr>
            <a:spLocks noGrp="1"/>
          </p:cNvSpPr>
          <p:nvPr>
            <p:ph type="body"/>
          </p:nvPr>
        </p:nvSpPr>
        <p:spPr>
          <a:xfrm>
            <a:off x="599040" y="4356360"/>
            <a:ext cx="1073952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09" name="PlaceHolder 2"/>
          <p:cNvSpPr>
            <a:spLocks noGrp="1"/>
          </p:cNvSpPr>
          <p:nvPr>
            <p:ph type="body"/>
          </p:nvPr>
        </p:nvSpPr>
        <p:spPr>
          <a:xfrm>
            <a:off x="599040" y="1920240"/>
            <a:ext cx="10739520" cy="2224440"/>
          </a:xfrm>
          <a:prstGeom prst="rect">
            <a:avLst/>
          </a:prstGeom>
        </p:spPr>
        <p:txBody>
          <a:bodyPr lIns="0" rIns="0" tIns="0" bIns="0">
            <a:normAutofit/>
          </a:bodyPr>
          <a:p>
            <a:endParaRPr b="0" lang="en-US" sz="3200" spc="-1" strike="noStrike">
              <a:latin typeface="Noto Sans Regular"/>
            </a:endParaRPr>
          </a:p>
        </p:txBody>
      </p:sp>
      <p:sp>
        <p:nvSpPr>
          <p:cNvPr id="110" name="PlaceHolder 3"/>
          <p:cNvSpPr>
            <a:spLocks noGrp="1"/>
          </p:cNvSpPr>
          <p:nvPr>
            <p:ph type="body"/>
          </p:nvPr>
        </p:nvSpPr>
        <p:spPr>
          <a:xfrm>
            <a:off x="599040" y="4356360"/>
            <a:ext cx="1073952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12"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113"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114" name="PlaceHolder 4"/>
          <p:cNvSpPr>
            <a:spLocks noGrp="1"/>
          </p:cNvSpPr>
          <p:nvPr>
            <p:ph type="body"/>
          </p:nvPr>
        </p:nvSpPr>
        <p:spPr>
          <a:xfrm>
            <a:off x="599040" y="4356360"/>
            <a:ext cx="5240880" cy="2224440"/>
          </a:xfrm>
          <a:prstGeom prst="rect">
            <a:avLst/>
          </a:prstGeom>
        </p:spPr>
        <p:txBody>
          <a:bodyPr lIns="0" rIns="0" tIns="0" bIns="0">
            <a:normAutofit/>
          </a:bodyPr>
          <a:p>
            <a:endParaRPr b="0" lang="en-US" sz="3200" spc="-1" strike="noStrike">
              <a:latin typeface="Noto Sans Regular"/>
            </a:endParaRPr>
          </a:p>
        </p:txBody>
      </p:sp>
      <p:sp>
        <p:nvSpPr>
          <p:cNvPr id="115" name="PlaceHolder 5"/>
          <p:cNvSpPr>
            <a:spLocks noGrp="1"/>
          </p:cNvSpPr>
          <p:nvPr>
            <p:ph type="body"/>
          </p:nvPr>
        </p:nvSpPr>
        <p:spPr>
          <a:xfrm>
            <a:off x="610236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17" name="PlaceHolder 2"/>
          <p:cNvSpPr>
            <a:spLocks noGrp="1"/>
          </p:cNvSpPr>
          <p:nvPr>
            <p:ph type="body"/>
          </p:nvPr>
        </p:nvSpPr>
        <p:spPr>
          <a:xfrm>
            <a:off x="59904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118" name="PlaceHolder 3"/>
          <p:cNvSpPr>
            <a:spLocks noGrp="1"/>
          </p:cNvSpPr>
          <p:nvPr>
            <p:ph type="body"/>
          </p:nvPr>
        </p:nvSpPr>
        <p:spPr>
          <a:xfrm>
            <a:off x="423000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119" name="PlaceHolder 4"/>
          <p:cNvSpPr>
            <a:spLocks noGrp="1"/>
          </p:cNvSpPr>
          <p:nvPr>
            <p:ph type="body"/>
          </p:nvPr>
        </p:nvSpPr>
        <p:spPr>
          <a:xfrm>
            <a:off x="7861320" y="1920240"/>
            <a:ext cx="3457800" cy="2224440"/>
          </a:xfrm>
          <a:prstGeom prst="rect">
            <a:avLst/>
          </a:prstGeom>
        </p:spPr>
        <p:txBody>
          <a:bodyPr lIns="0" rIns="0" tIns="0" bIns="0">
            <a:normAutofit/>
          </a:bodyPr>
          <a:p>
            <a:endParaRPr b="0" lang="en-US" sz="3200" spc="-1" strike="noStrike">
              <a:latin typeface="Noto Sans Regular"/>
            </a:endParaRPr>
          </a:p>
        </p:txBody>
      </p:sp>
      <p:sp>
        <p:nvSpPr>
          <p:cNvPr id="120" name="PlaceHolder 5"/>
          <p:cNvSpPr>
            <a:spLocks noGrp="1"/>
          </p:cNvSpPr>
          <p:nvPr>
            <p:ph type="body"/>
          </p:nvPr>
        </p:nvSpPr>
        <p:spPr>
          <a:xfrm>
            <a:off x="599040" y="4356360"/>
            <a:ext cx="3457800" cy="2224440"/>
          </a:xfrm>
          <a:prstGeom prst="rect">
            <a:avLst/>
          </a:prstGeom>
        </p:spPr>
        <p:txBody>
          <a:bodyPr lIns="0" rIns="0" tIns="0" bIns="0">
            <a:normAutofit/>
          </a:bodyPr>
          <a:p>
            <a:endParaRPr b="0" lang="en-US" sz="3200" spc="-1" strike="noStrike">
              <a:latin typeface="Noto Sans Regular"/>
            </a:endParaRPr>
          </a:p>
        </p:txBody>
      </p:sp>
      <p:sp>
        <p:nvSpPr>
          <p:cNvPr id="121" name="PlaceHolder 6"/>
          <p:cNvSpPr>
            <a:spLocks noGrp="1"/>
          </p:cNvSpPr>
          <p:nvPr>
            <p:ph type="body"/>
          </p:nvPr>
        </p:nvSpPr>
        <p:spPr>
          <a:xfrm>
            <a:off x="4230000" y="4356360"/>
            <a:ext cx="3457800" cy="2224440"/>
          </a:xfrm>
          <a:prstGeom prst="rect">
            <a:avLst/>
          </a:prstGeom>
        </p:spPr>
        <p:txBody>
          <a:bodyPr lIns="0" rIns="0" tIns="0" bIns="0">
            <a:normAutofit/>
          </a:bodyPr>
          <a:p>
            <a:endParaRPr b="0" lang="en-US" sz="3200" spc="-1" strike="noStrike">
              <a:latin typeface="Noto Sans Regular"/>
            </a:endParaRPr>
          </a:p>
        </p:txBody>
      </p:sp>
      <p:sp>
        <p:nvSpPr>
          <p:cNvPr id="122" name="PlaceHolder 7"/>
          <p:cNvSpPr>
            <a:spLocks noGrp="1"/>
          </p:cNvSpPr>
          <p:nvPr>
            <p:ph type="body"/>
          </p:nvPr>
        </p:nvSpPr>
        <p:spPr>
          <a:xfrm>
            <a:off x="7861320" y="4356360"/>
            <a:ext cx="345780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0" name="PlaceHolder 2"/>
          <p:cNvSpPr>
            <a:spLocks noGrp="1"/>
          </p:cNvSpPr>
          <p:nvPr>
            <p:ph type="body"/>
          </p:nvPr>
        </p:nvSpPr>
        <p:spPr>
          <a:xfrm>
            <a:off x="59904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11" name="PlaceHolder 3"/>
          <p:cNvSpPr>
            <a:spLocks noGrp="1"/>
          </p:cNvSpPr>
          <p:nvPr>
            <p:ph type="body"/>
          </p:nvPr>
        </p:nvSpPr>
        <p:spPr>
          <a:xfrm>
            <a:off x="6102360" y="1920240"/>
            <a:ext cx="5240880" cy="4663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99040" y="121320"/>
            <a:ext cx="10798560" cy="5851800"/>
          </a:xfrm>
          <a:prstGeom prst="rect">
            <a:avLst/>
          </a:prstGeom>
        </p:spPr>
        <p:txBody>
          <a:bodyPr lIns="0" rIns="0" tIns="0" bIns="0" anchor="ctr">
            <a:noAutofit/>
          </a:bodyPr>
          <a:p>
            <a:pPr algn="ctr"/>
            <a:endParaRPr b="1" lang="en-US" sz="3200" spc="-1" strike="noStrike">
              <a:solidFill>
                <a:srgbClr val="04617b"/>
              </a:solidFill>
              <a:latin typeface="Noto Sans Regula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5"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16" name="PlaceHolder 3"/>
          <p:cNvSpPr>
            <a:spLocks noGrp="1"/>
          </p:cNvSpPr>
          <p:nvPr>
            <p:ph type="body"/>
          </p:nvPr>
        </p:nvSpPr>
        <p:spPr>
          <a:xfrm>
            <a:off x="610236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17" name="PlaceHolder 4"/>
          <p:cNvSpPr>
            <a:spLocks noGrp="1"/>
          </p:cNvSpPr>
          <p:nvPr>
            <p:ph type="body"/>
          </p:nvPr>
        </p:nvSpPr>
        <p:spPr>
          <a:xfrm>
            <a:off x="59904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19" name="PlaceHolder 2"/>
          <p:cNvSpPr>
            <a:spLocks noGrp="1"/>
          </p:cNvSpPr>
          <p:nvPr>
            <p:ph type="body"/>
          </p:nvPr>
        </p:nvSpPr>
        <p:spPr>
          <a:xfrm>
            <a:off x="599040" y="1920240"/>
            <a:ext cx="5240880" cy="4663440"/>
          </a:xfrm>
          <a:prstGeom prst="rect">
            <a:avLst/>
          </a:prstGeom>
        </p:spPr>
        <p:txBody>
          <a:bodyPr lIns="0" rIns="0" tIns="0" bIns="0">
            <a:normAutofit/>
          </a:bodyPr>
          <a:p>
            <a:endParaRPr b="0" lang="en-US" sz="3200" spc="-1" strike="noStrike">
              <a:latin typeface="Noto Sans Regular"/>
            </a:endParaRPr>
          </a:p>
        </p:txBody>
      </p:sp>
      <p:sp>
        <p:nvSpPr>
          <p:cNvPr id="20"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21" name="PlaceHolder 4"/>
          <p:cNvSpPr>
            <a:spLocks noGrp="1"/>
          </p:cNvSpPr>
          <p:nvPr>
            <p:ph type="body"/>
          </p:nvPr>
        </p:nvSpPr>
        <p:spPr>
          <a:xfrm>
            <a:off x="6102360" y="4356360"/>
            <a:ext cx="524088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99040" y="121320"/>
            <a:ext cx="10798560" cy="1262160"/>
          </a:xfrm>
          <a:prstGeom prst="rect">
            <a:avLst/>
          </a:prstGeom>
        </p:spPr>
        <p:txBody>
          <a:bodyPr lIns="0" rIns="0" tIns="0" bIns="0" anchor="b">
            <a:normAutofit/>
          </a:bodyPr>
          <a:p>
            <a:endParaRPr b="0" lang="en-US" sz="6000" spc="-1" strike="noStrike">
              <a:solidFill>
                <a:srgbClr val="ffffff"/>
              </a:solidFill>
              <a:latin typeface="Noto Sans Light"/>
            </a:endParaRPr>
          </a:p>
        </p:txBody>
      </p:sp>
      <p:sp>
        <p:nvSpPr>
          <p:cNvPr id="23" name="PlaceHolder 2"/>
          <p:cNvSpPr>
            <a:spLocks noGrp="1"/>
          </p:cNvSpPr>
          <p:nvPr>
            <p:ph type="body"/>
          </p:nvPr>
        </p:nvSpPr>
        <p:spPr>
          <a:xfrm>
            <a:off x="59904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24" name="PlaceHolder 3"/>
          <p:cNvSpPr>
            <a:spLocks noGrp="1"/>
          </p:cNvSpPr>
          <p:nvPr>
            <p:ph type="body"/>
          </p:nvPr>
        </p:nvSpPr>
        <p:spPr>
          <a:xfrm>
            <a:off x="6102360" y="1920240"/>
            <a:ext cx="5240880" cy="2224440"/>
          </a:xfrm>
          <a:prstGeom prst="rect">
            <a:avLst/>
          </a:prstGeom>
        </p:spPr>
        <p:txBody>
          <a:bodyPr lIns="0" rIns="0" tIns="0" bIns="0">
            <a:normAutofit/>
          </a:bodyPr>
          <a:p>
            <a:endParaRPr b="0" lang="en-US" sz="3200" spc="-1" strike="noStrike">
              <a:latin typeface="Noto Sans Regular"/>
            </a:endParaRPr>
          </a:p>
        </p:txBody>
      </p:sp>
      <p:sp>
        <p:nvSpPr>
          <p:cNvPr id="25" name="PlaceHolder 4"/>
          <p:cNvSpPr>
            <a:spLocks noGrp="1"/>
          </p:cNvSpPr>
          <p:nvPr>
            <p:ph type="body"/>
          </p:nvPr>
        </p:nvSpPr>
        <p:spPr>
          <a:xfrm>
            <a:off x="599040" y="4356360"/>
            <a:ext cx="10739520" cy="2224440"/>
          </a:xfrm>
          <a:prstGeom prst="rect">
            <a:avLst/>
          </a:prstGeom>
        </p:spPr>
        <p:txBody>
          <a:bodyPr lIns="0" rIns="0" tIns="0" bIns="0">
            <a:normAutofit/>
          </a:bodyPr>
          <a:p>
            <a:endParaRPr b="0" lang="en-US" sz="3200" spc="-1" strike="noStrike">
              <a:latin typeface="Noto Sans Regular"/>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dt"/>
          </p:nvPr>
        </p:nvSpPr>
        <p:spPr>
          <a:xfrm>
            <a:off x="563040" y="6887160"/>
            <a:ext cx="2795400" cy="521640"/>
          </a:xfrm>
          <a:prstGeom prst="rect">
            <a:avLst/>
          </a:prstGeom>
        </p:spPr>
        <p:txBody>
          <a:bodyPr lIns="0" rIns="0" tIns="0" bIns="0">
            <a:noAutofit/>
          </a:bodyPr>
          <a:p>
            <a:r>
              <a:rPr b="0" lang="en-US" sz="2400" spc="-1" strike="noStrike">
                <a:solidFill>
                  <a:srgbClr val="dbf5f9"/>
                </a:solidFill>
                <a:latin typeface="Noto Sans Regular"/>
              </a:rPr>
              <a:t>&lt;date/time&gt;</a:t>
            </a:r>
            <a:endParaRPr b="0" lang="en-US" sz="2400" spc="-1" strike="noStrike">
              <a:solidFill>
                <a:srgbClr val="dbf5f9"/>
              </a:solidFill>
              <a:latin typeface="Noto Sans Regular"/>
            </a:endParaRPr>
          </a:p>
        </p:txBody>
      </p:sp>
      <p:sp>
        <p:nvSpPr>
          <p:cNvPr id="1" name="PlaceHolder 2"/>
          <p:cNvSpPr>
            <a:spLocks noGrp="1"/>
          </p:cNvSpPr>
          <p:nvPr>
            <p:ph type="ftr"/>
          </p:nvPr>
        </p:nvSpPr>
        <p:spPr>
          <a:xfrm>
            <a:off x="4066560" y="6887160"/>
            <a:ext cx="3803040" cy="521640"/>
          </a:xfrm>
          <a:prstGeom prst="rect">
            <a:avLst/>
          </a:prstGeom>
        </p:spPr>
        <p:txBody>
          <a:bodyPr lIns="0" rIns="0" tIns="0" bIns="0">
            <a:noAutofit/>
          </a:bodyPr>
          <a:p>
            <a:pPr algn="ctr"/>
            <a:r>
              <a:rPr b="0" lang="en-US" sz="2400" spc="-1" strike="noStrike">
                <a:solidFill>
                  <a:srgbClr val="dbf5f9"/>
                </a:solidFill>
                <a:latin typeface="Noto Sans Regular"/>
              </a:rPr>
              <a:t>&lt;footer&gt;</a:t>
            </a:r>
            <a:endParaRPr b="0" lang="en-US" sz="2400" spc="-1" strike="noStrike">
              <a:solidFill>
                <a:srgbClr val="dbf5f9"/>
              </a:solidFill>
              <a:latin typeface="Noto Sans Regular"/>
            </a:endParaRPr>
          </a:p>
        </p:txBody>
      </p:sp>
      <p:sp>
        <p:nvSpPr>
          <p:cNvPr id="2" name="PlaceHolder 3"/>
          <p:cNvSpPr>
            <a:spLocks noGrp="1"/>
          </p:cNvSpPr>
          <p:nvPr>
            <p:ph type="sldNum"/>
          </p:nvPr>
        </p:nvSpPr>
        <p:spPr>
          <a:xfrm>
            <a:off x="8566200" y="6887160"/>
            <a:ext cx="2795400" cy="521640"/>
          </a:xfrm>
          <a:prstGeom prst="rect">
            <a:avLst/>
          </a:prstGeom>
        </p:spPr>
        <p:txBody>
          <a:bodyPr lIns="0" rIns="0" tIns="0" bIns="0">
            <a:noAutofit/>
          </a:bodyPr>
          <a:p>
            <a:pPr algn="r"/>
            <a:fld id="{6FC2C1FB-BD8D-474C-983C-79A1F219C904}" type="slidenum">
              <a:rPr b="0" lang="en-US" sz="2400" spc="-1" strike="noStrike">
                <a:solidFill>
                  <a:srgbClr val="dbf5f9"/>
                </a:solidFill>
                <a:latin typeface="Noto Sans Regular"/>
              </a:rPr>
              <a:t>&lt;number&gt;</a:t>
            </a:fld>
            <a:endParaRPr b="0" lang="en-US" sz="2400" spc="-1" strike="noStrike">
              <a:solidFill>
                <a:srgbClr val="dbf5f9"/>
              </a:solidFill>
              <a:latin typeface="Noto Sans Regular"/>
            </a:endParaRPr>
          </a:p>
        </p:txBody>
      </p:sp>
      <p:sp>
        <p:nvSpPr>
          <p:cNvPr id="3" name="PlaceHolder 4"/>
          <p:cNvSpPr>
            <a:spLocks noGrp="1"/>
          </p:cNvSpPr>
          <p:nvPr>
            <p:ph type="title"/>
          </p:nvPr>
        </p:nvSpPr>
        <p:spPr>
          <a:xfrm>
            <a:off x="548640" y="301320"/>
            <a:ext cx="10798560" cy="4453560"/>
          </a:xfrm>
          <a:prstGeom prst="rect">
            <a:avLst/>
          </a:prstGeom>
        </p:spPr>
        <p:txBody>
          <a:bodyPr lIns="0" rIns="0" tIns="0" bIns="0" anchor="b">
            <a:normAutofit/>
          </a:bodyPr>
          <a:p>
            <a:r>
              <a:rPr b="0" lang="en-US" sz="8000" spc="-1" strike="noStrike">
                <a:solidFill>
                  <a:srgbClr val="04617b"/>
                </a:solidFill>
                <a:latin typeface="Noto Sans Light"/>
              </a:rPr>
              <a:t>Click to edit the title text format</a:t>
            </a:r>
            <a:endParaRPr b="0" lang="en-US" sz="8000" spc="-1" strike="noStrike">
              <a:solidFill>
                <a:srgbClr val="04617b"/>
              </a:solidFill>
              <a:latin typeface="Noto Sans Light"/>
            </a:endParaRPr>
          </a:p>
        </p:txBody>
      </p:sp>
      <p:sp>
        <p:nvSpPr>
          <p:cNvPr id="4" name="PlaceHolder 5"/>
          <p:cNvSpPr>
            <a:spLocks noGrp="1"/>
          </p:cNvSpPr>
          <p:nvPr>
            <p:ph type="body"/>
          </p:nvPr>
        </p:nvSpPr>
        <p:spPr>
          <a:xfrm>
            <a:off x="552960" y="5216400"/>
            <a:ext cx="10789920" cy="1550160"/>
          </a:xfrm>
          <a:prstGeom prst="rect">
            <a:avLst/>
          </a:prstGeom>
        </p:spPr>
        <p:txBody>
          <a:bodyPr lIns="0" rIns="0" tIns="0" bIns="0">
            <a:normAutofit fontScale="39000"/>
          </a:bodyPr>
          <a:p>
            <a:pPr marL="432000" indent="-324000">
              <a:spcAft>
                <a:spcPts val="1233"/>
              </a:spcAft>
              <a:buClr>
                <a:srgbClr val="f49100"/>
              </a:buClr>
              <a:buSzPct val="45000"/>
              <a:buFont typeface="Wingdings" charset="2"/>
              <a:buChar char=""/>
            </a:pPr>
            <a:r>
              <a:rPr b="0" lang="en-US" sz="2800" spc="-1" strike="noStrike">
                <a:solidFill>
                  <a:srgbClr val="dbf5f9"/>
                </a:solidFill>
                <a:latin typeface="Noto Sans Regular"/>
              </a:rPr>
              <a:t>Click to edit the outline text format</a:t>
            </a:r>
            <a:endParaRPr b="0" lang="en-US" sz="2800" spc="-1" strike="noStrike">
              <a:solidFill>
                <a:srgbClr val="dbf5f9"/>
              </a:solidFill>
              <a:latin typeface="Noto Sans Regular"/>
            </a:endParaRPr>
          </a:p>
          <a:p>
            <a:pPr lvl="1" marL="864000" indent="-324000">
              <a:spcAft>
                <a:spcPts val="1123"/>
              </a:spcAft>
              <a:buClr>
                <a:srgbClr val="f49100"/>
              </a:buClr>
              <a:buSzPct val="75000"/>
              <a:buFont typeface="Symbol" charset="2"/>
              <a:buChar char=""/>
            </a:pPr>
            <a:r>
              <a:rPr b="0" lang="en-US" sz="2200" spc="-1" strike="noStrike">
                <a:solidFill>
                  <a:srgbClr val="dbf5f9"/>
                </a:solidFill>
                <a:latin typeface="Noto Sans Regular"/>
              </a:rPr>
              <a:t>Second Outline Level</a:t>
            </a:r>
            <a:endParaRPr b="0" lang="en-US" sz="2200" spc="-1" strike="noStrike">
              <a:solidFill>
                <a:srgbClr val="dbf5f9"/>
              </a:solidFill>
              <a:latin typeface="Noto Sans Regular"/>
            </a:endParaRPr>
          </a:p>
          <a:p>
            <a:pPr lvl="2" marL="1296000" indent="-288000">
              <a:spcAft>
                <a:spcPts val="850"/>
              </a:spcAft>
              <a:buClr>
                <a:srgbClr val="f49100"/>
              </a:buClr>
              <a:buSzPct val="45000"/>
              <a:buFont typeface="Wingdings" charset="2"/>
              <a:buChar char=""/>
            </a:pPr>
            <a:r>
              <a:rPr b="0" lang="en-US" sz="2400" spc="-1" strike="noStrike">
                <a:solidFill>
                  <a:srgbClr val="dbf5f9"/>
                </a:solidFill>
                <a:latin typeface="Noto Sans Regular"/>
              </a:rPr>
              <a:t>Third Outline Level</a:t>
            </a:r>
            <a:endParaRPr b="0" lang="en-US" sz="2400" spc="-1" strike="noStrike">
              <a:solidFill>
                <a:srgbClr val="dbf5f9"/>
              </a:solidFill>
              <a:latin typeface="Noto Sans Regular"/>
            </a:endParaRPr>
          </a:p>
          <a:p>
            <a:pPr lvl="3" marL="1728000" indent="-216000">
              <a:spcAft>
                <a:spcPts val="567"/>
              </a:spcAft>
              <a:buClr>
                <a:srgbClr val="f49100"/>
              </a:buClr>
              <a:buSzPct val="75000"/>
              <a:buFont typeface="Symbol" charset="2"/>
              <a:buChar char=""/>
            </a:pPr>
            <a:r>
              <a:rPr b="0" lang="en-US" sz="2000" spc="-1" strike="noStrike">
                <a:solidFill>
                  <a:srgbClr val="dbf5f9"/>
                </a:solidFill>
                <a:latin typeface="Noto Sans Regular"/>
              </a:rPr>
              <a:t>Fourth Outline Level</a:t>
            </a:r>
            <a:endParaRPr b="0" lang="en-US" sz="2000" spc="-1" strike="noStrike">
              <a:solidFill>
                <a:srgbClr val="dbf5f9"/>
              </a:solidFill>
              <a:latin typeface="Noto Sans Regular"/>
            </a:endParaRPr>
          </a:p>
          <a:p>
            <a:pPr lvl="4" marL="2160000" indent="-216000">
              <a:spcAft>
                <a:spcPts val="283"/>
              </a:spcAft>
              <a:buClr>
                <a:srgbClr val="f49100"/>
              </a:buClr>
              <a:buSzPct val="45000"/>
              <a:buFont typeface="Wingdings" charset="2"/>
              <a:buChar char=""/>
            </a:pPr>
            <a:r>
              <a:rPr b="0" lang="en-US" sz="2000" spc="-1" strike="noStrike">
                <a:solidFill>
                  <a:srgbClr val="dbf5f9"/>
                </a:solidFill>
                <a:latin typeface="Noto Sans Regular"/>
              </a:rPr>
              <a:t>Fifth Outline Level</a:t>
            </a:r>
            <a:endParaRPr b="0" lang="en-US" sz="2000" spc="-1" strike="noStrike">
              <a:solidFill>
                <a:srgbClr val="dbf5f9"/>
              </a:solidFill>
              <a:latin typeface="Noto Sans Regular"/>
            </a:endParaRPr>
          </a:p>
          <a:p>
            <a:pPr lvl="5" marL="2592000" indent="-216000">
              <a:spcAft>
                <a:spcPts val="283"/>
              </a:spcAft>
              <a:buClr>
                <a:srgbClr val="f49100"/>
              </a:buClr>
              <a:buSzPct val="45000"/>
              <a:buFont typeface="Wingdings" charset="2"/>
              <a:buChar char=""/>
            </a:pPr>
            <a:r>
              <a:rPr b="0" lang="en-US" sz="2000" spc="-1" strike="noStrike">
                <a:solidFill>
                  <a:srgbClr val="dbf5f9"/>
                </a:solidFill>
                <a:latin typeface="Noto Sans Regular"/>
              </a:rPr>
              <a:t>Sixth Outline Level</a:t>
            </a:r>
            <a:endParaRPr b="0" lang="en-US" sz="2000" spc="-1" strike="noStrike">
              <a:solidFill>
                <a:srgbClr val="dbf5f9"/>
              </a:solidFill>
              <a:latin typeface="Noto Sans Regular"/>
            </a:endParaRPr>
          </a:p>
          <a:p>
            <a:pPr lvl="6" marL="3024000" indent="-216000">
              <a:spcAft>
                <a:spcPts val="283"/>
              </a:spcAft>
              <a:buClr>
                <a:srgbClr val="f49100"/>
              </a:buClr>
              <a:buSzPct val="45000"/>
              <a:buFont typeface="Wingdings" charset="2"/>
              <a:buChar char=""/>
            </a:pPr>
            <a:r>
              <a:rPr b="0" lang="en-US" sz="2000" spc="-1" strike="noStrike">
                <a:solidFill>
                  <a:srgbClr val="dbf5f9"/>
                </a:solidFill>
                <a:latin typeface="Noto Sans Regular"/>
              </a:rPr>
              <a:t>Seventh Outline Level</a:t>
            </a:r>
            <a:endParaRPr b="0" lang="en-US" sz="2000" spc="-1" strike="noStrike">
              <a:solidFill>
                <a:srgbClr val="dbf5f9"/>
              </a:solidFill>
              <a:latin typeface="Noto Sans Regular"/>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99040" y="121320"/>
            <a:ext cx="10798560" cy="1262160"/>
          </a:xfrm>
          <a:prstGeom prst="rect">
            <a:avLst/>
          </a:prstGeom>
        </p:spPr>
        <p:txBody>
          <a:bodyPr lIns="0" rIns="0" tIns="0" bIns="0" anchor="b">
            <a:normAutofit fontScale="59000"/>
          </a:bodyPr>
          <a:p>
            <a:r>
              <a:rPr b="0" lang="en-US" sz="6000" spc="-1" strike="noStrike">
                <a:solidFill>
                  <a:srgbClr val="ffffff"/>
                </a:solidFill>
                <a:latin typeface="Noto Sans Light"/>
              </a:rPr>
              <a:t>Click to edit the title text format</a:t>
            </a:r>
            <a:endParaRPr b="0" lang="en-US" sz="6000" spc="-1" strike="noStrike">
              <a:solidFill>
                <a:srgbClr val="ffffff"/>
              </a:solidFill>
              <a:latin typeface="Noto Sans Light"/>
            </a:endParaRPr>
          </a:p>
        </p:txBody>
      </p:sp>
      <p:sp>
        <p:nvSpPr>
          <p:cNvPr id="42" name="PlaceHolder 2"/>
          <p:cNvSpPr>
            <a:spLocks noGrp="1"/>
          </p:cNvSpPr>
          <p:nvPr>
            <p:ph type="body"/>
          </p:nvPr>
        </p:nvSpPr>
        <p:spPr>
          <a:xfrm>
            <a:off x="599040" y="1920240"/>
            <a:ext cx="10739520" cy="4663440"/>
          </a:xfrm>
          <a:prstGeom prst="rect">
            <a:avLst/>
          </a:prstGeom>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Click to edit the outline text format</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Second Outline Level</a:t>
            </a:r>
            <a:endParaRPr b="0" lang="en-US" sz="28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Third Outline Level</a:t>
            </a:r>
            <a:endParaRPr b="0" lang="en-US" sz="2400" spc="-1" strike="noStrike">
              <a:latin typeface="Noto Sans Regular"/>
            </a:endParaRPr>
          </a:p>
          <a:p>
            <a:pPr lvl="3" marL="1728000" indent="-216000">
              <a:spcAft>
                <a:spcPts val="567"/>
              </a:spcAft>
              <a:buClr>
                <a:srgbClr val="04617b"/>
              </a:buClr>
              <a:buSzPct val="75000"/>
              <a:buFont typeface="Symbol" charset="2"/>
              <a:buChar char=""/>
            </a:pPr>
            <a:r>
              <a:rPr b="0" lang="en-US" sz="2400" spc="-1" strike="noStrike">
                <a:latin typeface="Noto Sans Regular"/>
              </a:rPr>
              <a:t>Fourth Outline Level</a:t>
            </a:r>
            <a:endParaRPr b="0" lang="en-US" sz="2400" spc="-1" strike="noStrike">
              <a:latin typeface="Noto Sans Regular"/>
            </a:endParaRPr>
          </a:p>
          <a:p>
            <a:pPr lvl="4" marL="2160000" indent="-216000">
              <a:spcAft>
                <a:spcPts val="283"/>
              </a:spcAft>
              <a:buClr>
                <a:srgbClr val="04617b"/>
              </a:buClr>
              <a:buSzPct val="45000"/>
              <a:buFont typeface="Wingdings" charset="2"/>
              <a:buChar char=""/>
            </a:pPr>
            <a:r>
              <a:rPr b="0" lang="en-US" sz="2400" spc="-1" strike="noStrike">
                <a:latin typeface="Noto Sans Regular"/>
              </a:rPr>
              <a:t>Fifth Outline Level</a:t>
            </a:r>
            <a:endParaRPr b="0" lang="en-US" sz="2400" spc="-1" strike="noStrike">
              <a:latin typeface="Noto Sans Regular"/>
            </a:endParaRPr>
          </a:p>
          <a:p>
            <a:pPr lvl="5" marL="2592000" indent="-216000">
              <a:spcAft>
                <a:spcPts val="283"/>
              </a:spcAft>
              <a:buClr>
                <a:srgbClr val="04617b"/>
              </a:buClr>
              <a:buSzPct val="45000"/>
              <a:buFont typeface="Wingdings" charset="2"/>
              <a:buChar char=""/>
            </a:pPr>
            <a:r>
              <a:rPr b="0" lang="en-US" sz="2400" spc="-1" strike="noStrike">
                <a:latin typeface="Noto Sans Regular"/>
              </a:rPr>
              <a:t>Sixth Outline Level</a:t>
            </a:r>
            <a:endParaRPr b="0" lang="en-US" sz="2400" spc="-1" strike="noStrike">
              <a:latin typeface="Noto Sans Regular"/>
            </a:endParaRPr>
          </a:p>
          <a:p>
            <a:pPr lvl="6" marL="3024000" indent="-216000">
              <a:spcAft>
                <a:spcPts val="283"/>
              </a:spcAft>
              <a:buClr>
                <a:srgbClr val="04617b"/>
              </a:buClr>
              <a:buSzPct val="45000"/>
              <a:buFont typeface="Wingdings" charset="2"/>
              <a:buChar char=""/>
            </a:pPr>
            <a:r>
              <a:rPr b="0" lang="en-US" sz="2400" spc="-1" strike="noStrike">
                <a:latin typeface="Noto Sans Regular"/>
              </a:rPr>
              <a:t>Seventh Outline Level</a:t>
            </a:r>
            <a:endParaRPr b="0" lang="en-US" sz="2400" spc="-1" strike="noStrike">
              <a:latin typeface="Noto Sans Regular"/>
            </a:endParaRPr>
          </a:p>
        </p:txBody>
      </p:sp>
      <p:sp>
        <p:nvSpPr>
          <p:cNvPr id="43" name="PlaceHolder 3"/>
          <p:cNvSpPr>
            <a:spLocks noGrp="1"/>
          </p:cNvSpPr>
          <p:nvPr>
            <p:ph type="dt"/>
          </p:nvPr>
        </p:nvSpPr>
        <p:spPr>
          <a:xfrm>
            <a:off x="599040" y="6887160"/>
            <a:ext cx="2795400" cy="521640"/>
          </a:xfrm>
          <a:prstGeom prst="rect">
            <a:avLst/>
          </a:prstGeom>
        </p:spPr>
        <p:txBody>
          <a:bodyPr lIns="0" rIns="0" tIns="0" bIns="0">
            <a:noAutofit/>
          </a:bodyPr>
          <a:p>
            <a:r>
              <a:rPr b="0" lang="en-US" sz="2400" spc="-1" strike="noStrike">
                <a:solidFill>
                  <a:srgbClr val="484848"/>
                </a:solidFill>
                <a:latin typeface="Noto Sans Regular"/>
              </a:rPr>
              <a:t>&lt;date/time&gt;</a:t>
            </a:r>
            <a:endParaRPr b="0" lang="en-US" sz="2400" spc="-1" strike="noStrike">
              <a:solidFill>
                <a:srgbClr val="484848"/>
              </a:solidFill>
              <a:latin typeface="Noto Sans Regular"/>
            </a:endParaRPr>
          </a:p>
        </p:txBody>
      </p:sp>
      <p:sp>
        <p:nvSpPr>
          <p:cNvPr id="44" name="PlaceHolder 4"/>
          <p:cNvSpPr>
            <a:spLocks noGrp="1"/>
          </p:cNvSpPr>
          <p:nvPr>
            <p:ph type="ftr"/>
          </p:nvPr>
        </p:nvSpPr>
        <p:spPr>
          <a:xfrm>
            <a:off x="4102560" y="6887160"/>
            <a:ext cx="3803040" cy="521640"/>
          </a:xfrm>
          <a:prstGeom prst="rect">
            <a:avLst/>
          </a:prstGeom>
        </p:spPr>
        <p:txBody>
          <a:bodyPr lIns="0" rIns="0" tIns="0" bIns="0">
            <a:noAutofit/>
          </a:bodyPr>
          <a:p>
            <a:pPr algn="ctr"/>
            <a:r>
              <a:rPr b="0" lang="en-US" sz="2400" spc="-1" strike="noStrike">
                <a:solidFill>
                  <a:srgbClr val="484848"/>
                </a:solidFill>
                <a:latin typeface="Noto Sans Regular"/>
              </a:rPr>
              <a:t>&lt;footer&gt;</a:t>
            </a:r>
            <a:endParaRPr b="0" lang="en-US" sz="2400" spc="-1" strike="noStrike">
              <a:solidFill>
                <a:srgbClr val="484848"/>
              </a:solidFill>
              <a:latin typeface="Noto Sans Regular"/>
            </a:endParaRPr>
          </a:p>
        </p:txBody>
      </p:sp>
      <p:sp>
        <p:nvSpPr>
          <p:cNvPr id="45" name="PlaceHolder 5"/>
          <p:cNvSpPr>
            <a:spLocks noGrp="1"/>
          </p:cNvSpPr>
          <p:nvPr>
            <p:ph type="sldNum"/>
          </p:nvPr>
        </p:nvSpPr>
        <p:spPr>
          <a:xfrm>
            <a:off x="8602200" y="6887160"/>
            <a:ext cx="2795400" cy="521640"/>
          </a:xfrm>
          <a:prstGeom prst="rect">
            <a:avLst/>
          </a:prstGeom>
        </p:spPr>
        <p:txBody>
          <a:bodyPr lIns="0" rIns="0" tIns="0" bIns="0">
            <a:noAutofit/>
          </a:bodyPr>
          <a:p>
            <a:pPr algn="r"/>
            <a:fld id="{101AA711-8FE7-44BD-8F97-28C349584269}" type="slidenum">
              <a:rPr b="0" lang="en-US" sz="2400" spc="-1" strike="noStrike">
                <a:solidFill>
                  <a:srgbClr val="484848"/>
                </a:solidFill>
                <a:latin typeface="Noto Sans Regular"/>
              </a:rPr>
              <a:t>&lt;number&gt;</a:t>
            </a:fld>
            <a:endParaRPr b="0" lang="en-US" sz="2400" spc="-1" strike="noStrike">
              <a:solidFill>
                <a:srgbClr val="484848"/>
              </a:solidFill>
              <a:latin typeface="Noto Sans Regular"/>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599040" y="301320"/>
            <a:ext cx="10798560" cy="1262160"/>
          </a:xfrm>
          <a:prstGeom prst="rect">
            <a:avLst/>
          </a:prstGeom>
        </p:spPr>
        <p:txBody>
          <a:bodyPr lIns="0" rIns="0" tIns="0" bIns="0" anchor="ctr">
            <a:normAutofit fontScale="59000"/>
          </a:bodyPr>
          <a:p>
            <a:r>
              <a:rPr b="0" lang="en-US" sz="6000" spc="-1" strike="noStrike">
                <a:solidFill>
                  <a:srgbClr val="04617b"/>
                </a:solidFill>
                <a:latin typeface="Noto Sans Light"/>
              </a:rPr>
              <a:t>Click to edit the title text format</a:t>
            </a:r>
            <a:endParaRPr b="0" lang="en-US" sz="6000" spc="-1" strike="noStrike">
              <a:solidFill>
                <a:srgbClr val="04617b"/>
              </a:solidFill>
              <a:latin typeface="Noto Sans Light"/>
            </a:endParaRPr>
          </a:p>
        </p:txBody>
      </p:sp>
      <p:sp>
        <p:nvSpPr>
          <p:cNvPr id="83" name="PlaceHolder 2"/>
          <p:cNvSpPr>
            <a:spLocks noGrp="1"/>
          </p:cNvSpPr>
          <p:nvPr>
            <p:ph type="body"/>
          </p:nvPr>
        </p:nvSpPr>
        <p:spPr>
          <a:xfrm>
            <a:off x="599040" y="1828800"/>
            <a:ext cx="10830960" cy="5394960"/>
          </a:xfrm>
          <a:prstGeom prst="rect">
            <a:avLst/>
          </a:prstGeom>
        </p:spPr>
        <p:txBody>
          <a:bodyPr lIns="0" rIns="0" tIns="0" bIns="0">
            <a:normAutofit/>
          </a:bodyPr>
          <a:p>
            <a:pPr marL="432000" indent="-324000">
              <a:spcAft>
                <a:spcPts val="1412"/>
              </a:spcAft>
              <a:buClr>
                <a:srgbClr val="04617b"/>
              </a:buClr>
              <a:buSzPct val="45000"/>
              <a:buFont typeface="Wingdings" charset="2"/>
              <a:buChar char=""/>
            </a:pPr>
            <a:r>
              <a:rPr b="0" lang="en-US" sz="3200" spc="-1" strike="noStrike">
                <a:latin typeface="Noto Sans Regular"/>
              </a:rPr>
              <a:t>Click to edit the outline text format</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Second Outline Level</a:t>
            </a:r>
            <a:endParaRPr b="0" lang="en-US" sz="28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Third Outline Level</a:t>
            </a:r>
            <a:endParaRPr b="0" lang="en-US" sz="2400" spc="-1" strike="noStrike">
              <a:latin typeface="Noto Sans Regular"/>
            </a:endParaRPr>
          </a:p>
          <a:p>
            <a:pPr lvl="3" marL="1728000" indent="-216000">
              <a:spcAft>
                <a:spcPts val="567"/>
              </a:spcAft>
              <a:buClr>
                <a:srgbClr val="04617b"/>
              </a:buClr>
              <a:buSzPct val="75000"/>
              <a:buFont typeface="Symbol" charset="2"/>
              <a:buChar char=""/>
            </a:pPr>
            <a:r>
              <a:rPr b="0" lang="en-US" sz="2400" spc="-1" strike="noStrike">
                <a:latin typeface="Noto Sans Regular"/>
              </a:rPr>
              <a:t>Fourth Outline Level</a:t>
            </a:r>
            <a:endParaRPr b="0" lang="en-US" sz="2400" spc="-1" strike="noStrike">
              <a:latin typeface="Noto Sans Regular"/>
            </a:endParaRPr>
          </a:p>
          <a:p>
            <a:pPr lvl="4" marL="2160000" indent="-216000">
              <a:spcAft>
                <a:spcPts val="283"/>
              </a:spcAft>
              <a:buClr>
                <a:srgbClr val="04617b"/>
              </a:buClr>
              <a:buSzPct val="45000"/>
              <a:buFont typeface="Wingdings" charset="2"/>
              <a:buChar char=""/>
            </a:pPr>
            <a:r>
              <a:rPr b="0" lang="en-US" sz="2400" spc="-1" strike="noStrike">
                <a:latin typeface="Noto Sans Regular"/>
              </a:rPr>
              <a:t>Fifth Outline Level</a:t>
            </a:r>
            <a:endParaRPr b="0" lang="en-US" sz="2400" spc="-1" strike="noStrike">
              <a:latin typeface="Noto Sans Regular"/>
            </a:endParaRPr>
          </a:p>
          <a:p>
            <a:pPr lvl="5" marL="2592000" indent="-216000">
              <a:spcAft>
                <a:spcPts val="283"/>
              </a:spcAft>
              <a:buClr>
                <a:srgbClr val="04617b"/>
              </a:buClr>
              <a:buSzPct val="45000"/>
              <a:buFont typeface="Wingdings" charset="2"/>
              <a:buChar char=""/>
            </a:pPr>
            <a:r>
              <a:rPr b="0" lang="en-US" sz="2400" spc="-1" strike="noStrike">
                <a:latin typeface="Noto Sans Regular"/>
              </a:rPr>
              <a:t>Sixth Outline Level</a:t>
            </a:r>
            <a:endParaRPr b="0" lang="en-US" sz="2400" spc="-1" strike="noStrike">
              <a:latin typeface="Noto Sans Regular"/>
            </a:endParaRPr>
          </a:p>
          <a:p>
            <a:pPr lvl="6" marL="3024000" indent="-216000">
              <a:spcAft>
                <a:spcPts val="283"/>
              </a:spcAft>
              <a:buClr>
                <a:srgbClr val="04617b"/>
              </a:buClr>
              <a:buSzPct val="45000"/>
              <a:buFont typeface="Wingdings" charset="2"/>
              <a:buChar char=""/>
            </a:pPr>
            <a:r>
              <a:rPr b="0" lang="en-US" sz="2400" spc="-1" strike="noStrike">
                <a:latin typeface="Noto Sans Regular"/>
              </a:rPr>
              <a:t>Seventh Outline Level</a:t>
            </a:r>
            <a:endParaRPr b="0" lang="en-US" sz="2400" spc="-1" strike="noStrike">
              <a:latin typeface="Noto Sans Regular"/>
            </a:endParaRPr>
          </a:p>
        </p:txBody>
      </p:sp>
      <p:sp>
        <p:nvSpPr>
          <p:cNvPr id="84" name="PlaceHolder 3"/>
          <p:cNvSpPr>
            <a:spLocks noGrp="1"/>
          </p:cNvSpPr>
          <p:nvPr>
            <p:ph type="dt"/>
          </p:nvPr>
        </p:nvSpPr>
        <p:spPr>
          <a:xfrm>
            <a:off x="599040" y="6827760"/>
            <a:ext cx="2795400" cy="521640"/>
          </a:xfrm>
          <a:prstGeom prst="rect">
            <a:avLst/>
          </a:prstGeom>
        </p:spPr>
        <p:txBody>
          <a:bodyPr lIns="0" rIns="0" tIns="0" bIns="0">
            <a:noAutofit/>
          </a:bodyPr>
          <a:p>
            <a:r>
              <a:rPr b="0" lang="en-US" sz="2400" spc="-1" strike="noStrike">
                <a:solidFill>
                  <a:srgbClr val="484848"/>
                </a:solidFill>
                <a:latin typeface="Noto Sans Regular"/>
              </a:rPr>
              <a:t>&lt;date/time&gt;</a:t>
            </a:r>
            <a:endParaRPr b="0" lang="en-US" sz="2400" spc="-1" strike="noStrike">
              <a:solidFill>
                <a:srgbClr val="484848"/>
              </a:solidFill>
              <a:latin typeface="Noto Sans Regular"/>
            </a:endParaRPr>
          </a:p>
        </p:txBody>
      </p:sp>
      <p:sp>
        <p:nvSpPr>
          <p:cNvPr id="85" name="PlaceHolder 4"/>
          <p:cNvSpPr>
            <a:spLocks noGrp="1"/>
          </p:cNvSpPr>
          <p:nvPr>
            <p:ph type="ftr"/>
          </p:nvPr>
        </p:nvSpPr>
        <p:spPr>
          <a:xfrm>
            <a:off x="4102560" y="6827760"/>
            <a:ext cx="3803040" cy="521640"/>
          </a:xfrm>
          <a:prstGeom prst="rect">
            <a:avLst/>
          </a:prstGeom>
        </p:spPr>
        <p:txBody>
          <a:bodyPr lIns="0" rIns="0" tIns="0" bIns="0">
            <a:noAutofit/>
          </a:bodyPr>
          <a:p>
            <a:pPr algn="ctr"/>
            <a:r>
              <a:rPr b="0" lang="en-US" sz="2400" spc="-1" strike="noStrike">
                <a:solidFill>
                  <a:srgbClr val="484848"/>
                </a:solidFill>
                <a:latin typeface="Noto Sans Regular"/>
              </a:rPr>
              <a:t>&lt;footer&gt;</a:t>
            </a:r>
            <a:endParaRPr b="0" lang="en-US" sz="2400" spc="-1" strike="noStrike">
              <a:solidFill>
                <a:srgbClr val="484848"/>
              </a:solidFill>
              <a:latin typeface="Noto Sans Regular"/>
            </a:endParaRPr>
          </a:p>
        </p:txBody>
      </p:sp>
      <p:sp>
        <p:nvSpPr>
          <p:cNvPr id="86" name="PlaceHolder 5"/>
          <p:cNvSpPr>
            <a:spLocks noGrp="1"/>
          </p:cNvSpPr>
          <p:nvPr>
            <p:ph type="sldNum"/>
          </p:nvPr>
        </p:nvSpPr>
        <p:spPr>
          <a:xfrm>
            <a:off x="9188640" y="6827760"/>
            <a:ext cx="2253600" cy="521640"/>
          </a:xfrm>
          <a:prstGeom prst="rect">
            <a:avLst/>
          </a:prstGeom>
        </p:spPr>
        <p:txBody>
          <a:bodyPr lIns="0" rIns="0" tIns="0" bIns="0">
            <a:noAutofit/>
          </a:bodyPr>
          <a:p>
            <a:pPr algn="r"/>
            <a:fld id="{C85709E6-145C-4C51-AAB0-ABCC6A9C4DBD}" type="slidenum">
              <a:rPr b="0" lang="en-US" sz="2400" spc="-1" strike="noStrike">
                <a:solidFill>
                  <a:srgbClr val="484848"/>
                </a:solidFill>
                <a:latin typeface="Noto Sans Regular"/>
              </a:rPr>
              <a:t>&lt;number&gt;</a:t>
            </a:fld>
            <a:endParaRPr b="0" lang="en-US" sz="2400" spc="-1" strike="noStrike">
              <a:solidFill>
                <a:srgbClr val="484848"/>
              </a:solidFill>
              <a:latin typeface="Noto Sans Regular"/>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16.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6.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hyperlink" Target="https://protobuf.dev/programming-guides/encoding/" TargetMode="External"/><Relationship Id="rId2" Type="http://schemas.openxmlformats.org/officeDocument/2006/relationships/slideLayout" Target="../slideLayouts/slideLayout16.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slideLayout" Target="../slideLayouts/slideLayout15.xml"/><Relationship Id="rId6" Type="http://schemas.openxmlformats.org/officeDocument/2006/relationships/comments" Target="../comments/comment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comments" Target="../comments/comment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comments" Target="../comments/comment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9.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6.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TextShape 1"/>
          <p:cNvSpPr txBox="1"/>
          <p:nvPr/>
        </p:nvSpPr>
        <p:spPr>
          <a:xfrm>
            <a:off x="548640" y="301320"/>
            <a:ext cx="10798560" cy="4453560"/>
          </a:xfrm>
          <a:prstGeom prst="rect">
            <a:avLst/>
          </a:prstGeom>
          <a:noFill/>
          <a:ln>
            <a:noFill/>
          </a:ln>
        </p:spPr>
        <p:txBody>
          <a:bodyPr lIns="0" rIns="0" tIns="0" bIns="0" anchor="b">
            <a:normAutofit/>
          </a:bodyPr>
          <a:p>
            <a:r>
              <a:rPr b="0" lang="en-US" sz="8000" spc="-1" strike="noStrike">
                <a:solidFill>
                  <a:srgbClr val="04617b"/>
                </a:solidFill>
                <a:latin typeface="Noto Sans Light"/>
              </a:rPr>
              <a:t>Meshtastic</a:t>
            </a:r>
            <a:endParaRPr b="0" lang="en-US" sz="8000" spc="-1" strike="noStrike">
              <a:solidFill>
                <a:srgbClr val="04617b"/>
              </a:solidFill>
              <a:latin typeface="Noto Sans Light"/>
            </a:endParaRPr>
          </a:p>
        </p:txBody>
      </p:sp>
      <p:sp>
        <p:nvSpPr>
          <p:cNvPr id="124" name="TextShape 2"/>
          <p:cNvSpPr txBox="1"/>
          <p:nvPr/>
        </p:nvSpPr>
        <p:spPr>
          <a:xfrm>
            <a:off x="552960" y="5216400"/>
            <a:ext cx="10789920" cy="1550160"/>
          </a:xfrm>
          <a:prstGeom prst="rect">
            <a:avLst/>
          </a:prstGeom>
          <a:noFill/>
          <a:ln>
            <a:noFill/>
          </a:ln>
        </p:spPr>
        <p:txBody>
          <a:bodyPr lIns="0" rIns="0" tIns="0" bIns="0">
            <a:noAutofit/>
          </a:bodyPr>
          <a:p>
            <a:r>
              <a:rPr b="1" lang="en-US" sz="3600" spc="-1" strike="noStrike">
                <a:solidFill>
                  <a:srgbClr val="dbf5f9"/>
                </a:solidFill>
                <a:latin typeface="Noto Sans Regular"/>
              </a:rPr>
              <a:t>An overview and critique</a:t>
            </a:r>
            <a:endParaRPr b="1" lang="en-US" sz="3600" spc="-1" strike="noStrike">
              <a:solidFill>
                <a:srgbClr val="dbf5f9"/>
              </a:solidFill>
              <a:latin typeface="Noto Sans Regular"/>
            </a:endParaRPr>
          </a:p>
          <a:p>
            <a:r>
              <a:rPr b="1" lang="en-US" sz="3600" spc="-1" strike="noStrike">
                <a:solidFill>
                  <a:srgbClr val="dbf5f9"/>
                </a:solidFill>
                <a:latin typeface="Noto Sans Regular"/>
              </a:rPr>
              <a:t>KI7NNP</a:t>
            </a:r>
            <a:endParaRPr b="1" lang="en-US" sz="3600" spc="-1" strike="noStrike">
              <a:solidFill>
                <a:srgbClr val="dbf5f9"/>
              </a:solidFill>
              <a:latin typeface="Noto Sans Regular"/>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Android Interface</a:t>
            </a:r>
            <a:endParaRPr b="0" lang="en-US" sz="6000" spc="-1" strike="noStrike">
              <a:solidFill>
                <a:srgbClr val="ffffff"/>
              </a:solidFill>
              <a:latin typeface="Noto Sans Light"/>
            </a:endParaRPr>
          </a:p>
        </p:txBody>
      </p:sp>
      <p:pic>
        <p:nvPicPr>
          <p:cNvPr id="152" name="" descr=""/>
          <p:cNvPicPr/>
          <p:nvPr/>
        </p:nvPicPr>
        <p:blipFill>
          <a:blip r:embed="rId1"/>
          <a:stretch/>
        </p:blipFill>
        <p:spPr>
          <a:xfrm>
            <a:off x="1762200" y="1920240"/>
            <a:ext cx="2914200" cy="4663440"/>
          </a:xfrm>
          <a:prstGeom prst="rect">
            <a:avLst/>
          </a:prstGeom>
          <a:ln>
            <a:noFill/>
          </a:ln>
        </p:spPr>
      </p:pic>
      <p:sp>
        <p:nvSpPr>
          <p:cNvPr id="153" name="TextShape 2"/>
          <p:cNvSpPr txBox="1"/>
          <p:nvPr/>
        </p:nvSpPr>
        <p:spPr>
          <a:xfrm>
            <a:off x="6102360" y="1920240"/>
            <a:ext cx="524088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Tablet, phone, etc.</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 bit clumsy for fat fingers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Works in the field even when cell service is down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Can control multiple devices</a:t>
            </a:r>
            <a:endParaRPr b="0" lang="en-US" sz="3200" spc="-1" strike="noStrike">
              <a:latin typeface="Noto Sans Regul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iPhone Interface</a:t>
            </a:r>
            <a:endParaRPr b="0" lang="en-US" sz="6000" spc="-1" strike="noStrike">
              <a:solidFill>
                <a:srgbClr val="ffffff"/>
              </a:solidFill>
              <a:latin typeface="Noto Sans Light"/>
            </a:endParaRPr>
          </a:p>
        </p:txBody>
      </p:sp>
      <p:sp>
        <p:nvSpPr>
          <p:cNvPr id="155" name="TextShape 2"/>
          <p:cNvSpPr txBox="1"/>
          <p:nvPr/>
        </p:nvSpPr>
        <p:spPr>
          <a:xfrm>
            <a:off x="599040" y="1920240"/>
            <a:ext cx="524088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Nice screen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Different feel than Android</a:t>
            </a:r>
            <a:endParaRPr b="0" lang="en-US" sz="3200" spc="-1" strike="noStrike">
              <a:latin typeface="Noto Sans Regular"/>
            </a:endParaRPr>
          </a:p>
        </p:txBody>
      </p:sp>
      <p:pic>
        <p:nvPicPr>
          <p:cNvPr id="156" name="" descr=""/>
          <p:cNvPicPr/>
          <p:nvPr/>
        </p:nvPicPr>
        <p:blipFill>
          <a:blip r:embed="rId1"/>
          <a:stretch/>
        </p:blipFill>
        <p:spPr>
          <a:xfrm>
            <a:off x="7646040" y="1920240"/>
            <a:ext cx="2153160" cy="466344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Names</a:t>
            </a:r>
            <a:br/>
            <a:r>
              <a:rPr b="0" lang="en-US" sz="6000" spc="-1" strike="noStrike">
                <a:solidFill>
                  <a:srgbClr val="ffffff"/>
                </a:solidFill>
                <a:latin typeface="Noto Sans Light"/>
              </a:rPr>
              <a:t>Places</a:t>
            </a:r>
            <a:endParaRPr b="0" lang="en-US" sz="6000" spc="-1" strike="noStrike">
              <a:solidFill>
                <a:srgbClr val="ffffff"/>
              </a:solidFill>
              <a:latin typeface="Noto Sans Light"/>
            </a:endParaRPr>
          </a:p>
        </p:txBody>
      </p:sp>
      <p:sp>
        <p:nvSpPr>
          <p:cNvPr id="158" name="TextShape 2"/>
          <p:cNvSpPr txBox="1"/>
          <p:nvPr/>
        </p:nvSpPr>
        <p:spPr>
          <a:xfrm>
            <a:off x="599040" y="1920240"/>
            <a:ext cx="5240880" cy="4663440"/>
          </a:xfrm>
          <a:prstGeom prst="rect">
            <a:avLst/>
          </a:prstGeom>
          <a:noFill/>
          <a:ln>
            <a:noFill/>
          </a:ln>
        </p:spPr>
        <p:txBody>
          <a:bodyPr lIns="0" rIns="0" tIns="0" bIns="0">
            <a:normAutofit fontScale="35000"/>
          </a:bodyPr>
          <a:p>
            <a:pPr marL="432000" indent="-324000">
              <a:spcAft>
                <a:spcPts val="1409"/>
              </a:spcAft>
              <a:buClr>
                <a:srgbClr val="04617b"/>
              </a:buClr>
              <a:buSzPct val="45000"/>
              <a:buFont typeface="Wingdings" charset="2"/>
              <a:buChar char=""/>
            </a:pPr>
            <a:r>
              <a:rPr b="0" lang="en-US" sz="3200" spc="-1" strike="noStrike">
                <a:latin typeface="Noto Sans Regular"/>
              </a:rPr>
              <a:t>Devices are identified with the last 4 bytes of their MAC address with a !</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e.g. !7f7e7538</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 text message has only this identifier</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 single contact may have only this identifier so you won’t know who sent it.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 text message does not have position information</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Only a </a:t>
            </a:r>
            <a:r>
              <a:rPr b="0" i="1" lang="en-US" sz="2800" spc="-1" strike="noStrike">
                <a:latin typeface="Noto Sans Regular"/>
              </a:rPr>
              <a:t>Position</a:t>
            </a:r>
            <a:r>
              <a:rPr b="0" lang="en-US" sz="2800" spc="-1" strike="noStrike">
                <a:latin typeface="Noto Sans Regular"/>
              </a:rPr>
              <a:t>, </a:t>
            </a:r>
            <a:r>
              <a:rPr b="0" i="1" lang="en-US" sz="2800" spc="-1" strike="noStrike">
                <a:latin typeface="Noto Sans Regular"/>
              </a:rPr>
              <a:t>PositionLite</a:t>
            </a:r>
            <a:r>
              <a:rPr b="0" lang="en-US" sz="2800" spc="-1" strike="noStrike">
                <a:latin typeface="Noto Sans Regular"/>
              </a:rPr>
              <a:t> or </a:t>
            </a:r>
            <a:r>
              <a:rPr b="0" i="1" lang="en-US" sz="2800" spc="-1" strike="noStrike">
                <a:latin typeface="Noto Sans Regular"/>
              </a:rPr>
              <a:t>MapReport</a:t>
            </a:r>
            <a:r>
              <a:rPr b="0" lang="en-US" sz="2800" spc="-1" strike="noStrike">
                <a:latin typeface="Noto Sans Regular"/>
              </a:rPr>
              <a:t> message contains position data</a:t>
            </a:r>
            <a:r>
              <a:rPr b="0" lang="en-US" sz="2800" spc="-1" strike="noStrike">
                <a:latin typeface="Noto Sans Regular"/>
              </a:rPr>
              <a:t>	</a:t>
            </a:r>
            <a:endParaRPr b="0" lang="en-US" sz="2800" spc="-1" strike="noStrike">
              <a:latin typeface="Noto Sans Regular"/>
            </a:endParaRPr>
          </a:p>
        </p:txBody>
      </p:sp>
      <p:sp>
        <p:nvSpPr>
          <p:cNvPr id="159" name="TextShape 3"/>
          <p:cNvSpPr txBox="1"/>
          <p:nvPr/>
        </p:nvSpPr>
        <p:spPr>
          <a:xfrm>
            <a:off x="6102360" y="1920240"/>
            <a:ext cx="5240880" cy="4663440"/>
          </a:xfrm>
          <a:prstGeom prst="rect">
            <a:avLst/>
          </a:prstGeom>
          <a:noFill/>
          <a:ln>
            <a:noFill/>
          </a:ln>
        </p:spPr>
        <p:txBody>
          <a:bodyPr lIns="0" rIns="0" tIns="0" bIns="0">
            <a:normAutofit fontScale="35000"/>
          </a:bodyPr>
          <a:p>
            <a:pPr marL="432000" indent="-324000">
              <a:spcAft>
                <a:spcPts val="1409"/>
              </a:spcAft>
              <a:buClr>
                <a:srgbClr val="04617b"/>
              </a:buClr>
              <a:buSzPct val="45000"/>
              <a:buFont typeface="Wingdings" charset="2"/>
              <a:buChar char=""/>
            </a:pPr>
            <a:r>
              <a:rPr b="0" lang="en-US" sz="3200" spc="-1" strike="noStrike">
                <a:latin typeface="Noto Sans Regular"/>
              </a:rPr>
              <a:t>The </a:t>
            </a:r>
            <a:r>
              <a:rPr b="0" lang="en-US" sz="3200" spc="-1" strike="noStrike" u="sng">
                <a:uFillTx/>
                <a:latin typeface="Noto Sans Regular"/>
              </a:rPr>
              <a:t>short name</a:t>
            </a:r>
            <a:r>
              <a:rPr b="0" lang="en-US" sz="3200" spc="-1" strike="noStrike">
                <a:latin typeface="Noto Sans Regular"/>
              </a:rPr>
              <a:t> defaults to the last 4 characters of the MAC address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You can set your own</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Is not included in a text message packet</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To show on the map</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u="sng">
                <a:uFillTx/>
                <a:latin typeface="Noto Sans Regular"/>
              </a:rPr>
              <a:t>Long names</a:t>
            </a:r>
            <a:r>
              <a:rPr b="0" lang="en-US" sz="3200" spc="-1" strike="noStrike">
                <a:latin typeface="Noto Sans Regular"/>
              </a:rPr>
              <a:t> (and short names) are only transmitted occasionally with the </a:t>
            </a:r>
            <a:r>
              <a:rPr b="0" i="1" lang="en-US" sz="3200" spc="-1" strike="noStrike">
                <a:latin typeface="Noto Sans Regular"/>
              </a:rPr>
              <a:t>NodeInfo </a:t>
            </a:r>
            <a:r>
              <a:rPr b="0" lang="en-US" sz="3200" spc="-1" strike="noStrike">
                <a:latin typeface="Noto Sans Regular"/>
              </a:rPr>
              <a:t>or </a:t>
            </a:r>
            <a:r>
              <a:rPr b="0" i="1" lang="en-US" sz="3200" spc="-1" strike="noStrike">
                <a:latin typeface="Noto Sans Regular"/>
              </a:rPr>
              <a:t>MapReport</a:t>
            </a:r>
            <a:r>
              <a:rPr b="0" lang="en-US" sz="3200" spc="-1" strike="noStrike">
                <a:latin typeface="Noto Sans Regular"/>
              </a:rPr>
              <a:t> messages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Depending upon settings you might not get the long and short names for over an hour</a:t>
            </a:r>
            <a:endParaRPr b="0" lang="en-US" sz="3200" spc="-1" strike="noStrike">
              <a:latin typeface="Noto Sans Regular"/>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Getting the message out</a:t>
            </a:r>
            <a:endParaRPr b="0" lang="en-US" sz="6000" spc="-1" strike="noStrike">
              <a:solidFill>
                <a:srgbClr val="ffffff"/>
              </a:solidFill>
              <a:latin typeface="Noto Sans Light"/>
            </a:endParaRPr>
          </a:p>
        </p:txBody>
      </p:sp>
      <p:sp>
        <p:nvSpPr>
          <p:cNvPr id="161" name="TextShape 2"/>
          <p:cNvSpPr txBox="1"/>
          <p:nvPr/>
        </p:nvSpPr>
        <p:spPr>
          <a:xfrm>
            <a:off x="599040" y="1920240"/>
            <a:ext cx="10739520" cy="4663440"/>
          </a:xfrm>
          <a:prstGeom prst="rect">
            <a:avLst/>
          </a:prstGeom>
          <a:noFill/>
          <a:ln>
            <a:noFill/>
          </a:ln>
        </p:spPr>
        <p:txBody>
          <a:bodyPr lIns="0" rIns="0" tIns="0" bIns="0">
            <a:normAutofit fontScale="91000"/>
          </a:bodyPr>
          <a:p>
            <a:pPr marL="432000" indent="-324000">
              <a:spcAft>
                <a:spcPts val="1409"/>
              </a:spcAft>
              <a:buClr>
                <a:srgbClr val="04617b"/>
              </a:buClr>
              <a:buSzPct val="45000"/>
              <a:buFont typeface="Wingdings" charset="2"/>
              <a:buChar char=""/>
            </a:pPr>
            <a:r>
              <a:rPr b="0" lang="en-US" sz="3200" spc="-1" strike="noStrike">
                <a:latin typeface="Noto Sans Regular"/>
              </a:rPr>
              <a:t>External connections through WiFi and ethernet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MQTT (Message Queuing Telemetry Transport) protocol connects device to a server</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Internet of Things community (IOT)</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Simple protocol but documents like the word “normative”</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Meshtastic data a mix of MQTT and protoBufs (Google)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PC server required with internet or AREDN access</a:t>
            </a:r>
            <a:endParaRPr b="0" lang="en-US" sz="3200" spc="-1" strike="noStrike">
              <a:latin typeface="Noto Sans Regular"/>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MQTT</a:t>
            </a:r>
            <a:endParaRPr b="0" lang="en-US" sz="6000" spc="-1" strike="noStrike">
              <a:solidFill>
                <a:srgbClr val="ffffff"/>
              </a:solidFill>
              <a:latin typeface="Noto Sans Light"/>
            </a:endParaRPr>
          </a:p>
        </p:txBody>
      </p:sp>
      <p:sp>
        <p:nvSpPr>
          <p:cNvPr id="163" name="TextShape 2"/>
          <p:cNvSpPr txBox="1"/>
          <p:nvPr/>
        </p:nvSpPr>
        <p:spPr>
          <a:xfrm>
            <a:off x="599040" y="1920240"/>
            <a:ext cx="1073952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Used by IOT community to connect multiple sensors, actuators, and other random things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Two versions: 3.1.1 (used by Meshtastic) 5.0 newer version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u="sng">
                <a:uFillTx/>
                <a:latin typeface="Noto Sans Regular"/>
              </a:rPr>
              <a:t>Upload</a:t>
            </a:r>
            <a:r>
              <a:rPr b="0" lang="en-US" sz="3200" spc="-1" strike="noStrike">
                <a:latin typeface="Noto Sans Regular"/>
              </a:rPr>
              <a:t> data from Meshtastic to somewhere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u="sng">
                <a:uFillTx/>
                <a:latin typeface="Noto Sans Regular"/>
              </a:rPr>
              <a:t>Download</a:t>
            </a:r>
            <a:r>
              <a:rPr b="0" lang="en-US" sz="3200" spc="-1" strike="noStrike">
                <a:latin typeface="Noto Sans Regular"/>
              </a:rPr>
              <a:t> data from somewhere to Meshtastic</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Wraps around ProtoBufs...</a:t>
            </a:r>
            <a:endParaRPr b="0" lang="en-US" sz="3200" spc="-1" strike="noStrike">
              <a:latin typeface="Noto Sans Regular"/>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ProtoBufs</a:t>
            </a:r>
            <a:endParaRPr b="0" lang="en-US" sz="6000" spc="-1" strike="noStrike">
              <a:solidFill>
                <a:srgbClr val="ffffff"/>
              </a:solidFill>
              <a:latin typeface="Noto Sans Light"/>
            </a:endParaRPr>
          </a:p>
        </p:txBody>
      </p:sp>
      <p:sp>
        <p:nvSpPr>
          <p:cNvPr id="165" name="TextShape 2"/>
          <p:cNvSpPr txBox="1"/>
          <p:nvPr/>
        </p:nvSpPr>
        <p:spPr>
          <a:xfrm>
            <a:off x="599040" y="1920240"/>
            <a:ext cx="1073952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a:t>
            </a:r>
            <a:r>
              <a:rPr b="0" lang="en-US" sz="3200" spc="-1" strike="noStrike">
                <a:latin typeface="Noto Sans Regular"/>
              </a:rPr>
              <a:t>Language” takes record descriptions and generates code to read and write </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t>
            </a:r>
            <a:r>
              <a:rPr b="0" lang="en-US" sz="3200" spc="-1" strike="noStrike">
                <a:latin typeface="Noto Sans Regular"/>
              </a:rPr>
              <a:t>Efficient” use of storage for large data sets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Except for images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No record identity</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Created and used by Google for storage of large data sets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Moderately well documented</a:t>
            </a:r>
            <a:endParaRPr b="0" lang="en-US" sz="3200" spc="-1" strike="noStrike">
              <a:latin typeface="Noto Sans Regular"/>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Emergency communications</a:t>
            </a:r>
            <a:endParaRPr b="0" lang="en-US" sz="6000" spc="-1" strike="noStrike">
              <a:solidFill>
                <a:srgbClr val="ffffff"/>
              </a:solidFill>
              <a:latin typeface="Noto Sans Light"/>
            </a:endParaRPr>
          </a:p>
        </p:txBody>
      </p:sp>
      <p:sp>
        <p:nvSpPr>
          <p:cNvPr id="167" name="TextShape 2"/>
          <p:cNvSpPr txBox="1"/>
          <p:nvPr/>
        </p:nvSpPr>
        <p:spPr>
          <a:xfrm>
            <a:off x="599040" y="1920240"/>
            <a:ext cx="10739520" cy="4663440"/>
          </a:xfrm>
          <a:prstGeom prst="rect">
            <a:avLst/>
          </a:prstGeom>
          <a:noFill/>
          <a:ln>
            <a:noFill/>
          </a:ln>
        </p:spPr>
        <p:txBody>
          <a:bodyPr lIns="0" rIns="0" tIns="0" bIns="0">
            <a:normAutofit fontScale="70000"/>
          </a:bodyPr>
          <a:p>
            <a:pPr marL="432000" indent="-324000">
              <a:spcAft>
                <a:spcPts val="1409"/>
              </a:spcAft>
              <a:buClr>
                <a:srgbClr val="04617b"/>
              </a:buClr>
              <a:buSzPct val="45000"/>
              <a:buFont typeface="Wingdings" charset="2"/>
              <a:buChar char=""/>
            </a:pPr>
            <a:r>
              <a:rPr b="0" lang="en-US" sz="3200" spc="-1" strike="noStrike">
                <a:latin typeface="Noto Sans Regular"/>
              </a:rPr>
              <a:t>Less fussy than 5 GHz AREDN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Can be used by non-hams but high gain (&gt; 6DBm) antennas make them illegal</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 </a:t>
            </a:r>
            <a:r>
              <a:rPr b="0" lang="en-US" sz="3200" spc="-1" strike="noStrike">
                <a:latin typeface="Noto Sans Regular"/>
              </a:rPr>
              <a:t>Low cost, better range than FRS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Twitter like messages limit rag chewing</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Can be connected to the internet, AREDN</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Through your phone with WiFi hotspot</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Special MQTT interfaces</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QR code sharing for non hams will help with setup (maybe)</a:t>
            </a:r>
            <a:endParaRPr b="0" lang="en-US" sz="3200" spc="-1" strike="noStrike">
              <a:latin typeface="Noto Sans Regular"/>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Critique #1</a:t>
            </a:r>
            <a:endParaRPr b="0" lang="en-US" sz="6000" spc="-1" strike="noStrike">
              <a:solidFill>
                <a:srgbClr val="ffffff"/>
              </a:solidFill>
              <a:latin typeface="Noto Sans Light"/>
            </a:endParaRPr>
          </a:p>
        </p:txBody>
      </p:sp>
      <p:sp>
        <p:nvSpPr>
          <p:cNvPr id="169" name="TextShape 2"/>
          <p:cNvSpPr txBox="1"/>
          <p:nvPr/>
        </p:nvSpPr>
        <p:spPr>
          <a:xfrm>
            <a:off x="599040" y="1920240"/>
            <a:ext cx="1073952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Interfaces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Web, Android, CLI – all have different capabilities.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Wifi, Bluetooth, Serial, Ethernet</a:t>
            </a:r>
            <a:endParaRPr b="0" lang="en-US" sz="28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Varying degrees of support</a:t>
            </a:r>
            <a:endParaRPr b="0" lang="en-US" sz="24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Each has their own quirks</a:t>
            </a:r>
            <a:endParaRPr b="0" lang="en-US" sz="24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a:t>
            </a:r>
            <a:r>
              <a:rPr b="0" lang="en-US" sz="2800" spc="-1" strike="noStrike">
                <a:latin typeface="Noto Sans Regular"/>
              </a:rPr>
              <a:t>Self documenting code” hah!</a:t>
            </a:r>
            <a:endParaRPr b="0" lang="en-US" sz="2800" spc="-1" strike="noStrike">
              <a:latin typeface="Noto Sans Regular"/>
            </a:endParaRPr>
          </a:p>
          <a:p>
            <a:pPr lvl="1" marL="864000" indent="-324000">
              <a:spcAft>
                <a:spcPts val="1123"/>
              </a:spcAft>
              <a:buClr>
                <a:srgbClr val="04617b"/>
              </a:buClr>
              <a:buSzPct val="75000"/>
              <a:buFont typeface="Symbol" charset="2"/>
              <a:buChar char=""/>
            </a:pPr>
            <a:endParaRPr b="0" lang="en-US" sz="2800" spc="-1" strike="noStrike">
              <a:latin typeface="Noto Sans Regular"/>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Critique #2</a:t>
            </a:r>
            <a:endParaRPr b="0" lang="en-US" sz="6000" spc="-1" strike="noStrike">
              <a:solidFill>
                <a:srgbClr val="ffffff"/>
              </a:solidFill>
              <a:latin typeface="Noto Sans Light"/>
            </a:endParaRPr>
          </a:p>
        </p:txBody>
      </p:sp>
      <p:sp>
        <p:nvSpPr>
          <p:cNvPr id="171" name="TextShape 2"/>
          <p:cNvSpPr txBox="1"/>
          <p:nvPr/>
        </p:nvSpPr>
        <p:spPr>
          <a:xfrm>
            <a:off x="599040" y="1920240"/>
            <a:ext cx="5240880" cy="4663440"/>
          </a:xfrm>
          <a:prstGeom prst="rect">
            <a:avLst/>
          </a:prstGeom>
          <a:noFill/>
          <a:ln>
            <a:noFill/>
          </a:ln>
        </p:spPr>
        <p:txBody>
          <a:bodyPr lIns="0" rIns="0" tIns="0" bIns="0">
            <a:normAutofit fontScale="63000"/>
          </a:bodyPr>
          <a:p>
            <a:pPr marL="432000" indent="-324000" algn="ctr">
              <a:spcAft>
                <a:spcPts val="1409"/>
              </a:spcAft>
              <a:buClr>
                <a:srgbClr val="04617b"/>
              </a:buClr>
              <a:buSzPct val="45000"/>
              <a:buFont typeface="Wingdings" charset="2"/>
              <a:buChar char=""/>
            </a:pPr>
            <a:r>
              <a:rPr b="1" lang="en-US" sz="3200" spc="-1" strike="noStrike">
                <a:latin typeface="Noto Sans Regular"/>
              </a:rPr>
              <a:t>Software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GIT (Microsoft)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MQTT 3.1.1 (previous version of MQTT 5.0)</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Protobufs (Google) </a:t>
            </a:r>
            <a:r>
              <a:rPr b="0" i="1" lang="en-US" sz="2400" spc="-1" strike="noStrike">
                <a:solidFill>
                  <a:srgbClr val="729fcf"/>
                </a:solidFill>
                <a:latin typeface="Noto Sans Regular"/>
                <a:hlinkClick r:id="rId1"/>
              </a:rPr>
              <a:t>https://protobuf.dev/programming-guides/encoding/</a:t>
            </a:r>
            <a:endParaRPr b="0" lang="en-US" sz="24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Arduino</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PlatformIO</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Commercial systems (Mosquito, etc.)</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2800" spc="-1" strike="noStrike">
                <a:latin typeface="Noto Sans Regular"/>
              </a:rPr>
              <a:t>Meshtastic cloud</a:t>
            </a:r>
            <a:endParaRPr b="0" lang="en-US" sz="2800" spc="-1" strike="noStrike">
              <a:latin typeface="Noto Sans Regular"/>
            </a:endParaRPr>
          </a:p>
        </p:txBody>
      </p:sp>
      <p:sp>
        <p:nvSpPr>
          <p:cNvPr id="172" name="TextShape 3"/>
          <p:cNvSpPr txBox="1"/>
          <p:nvPr/>
        </p:nvSpPr>
        <p:spPr>
          <a:xfrm>
            <a:off x="6102360" y="1920240"/>
            <a:ext cx="5240880" cy="4663440"/>
          </a:xfrm>
          <a:prstGeom prst="rect">
            <a:avLst/>
          </a:prstGeom>
          <a:noFill/>
          <a:ln>
            <a:noFill/>
          </a:ln>
        </p:spPr>
        <p:txBody>
          <a:bodyPr lIns="0" rIns="0" tIns="0" bIns="0">
            <a:normAutofit fontScale="83000"/>
          </a:bodyPr>
          <a:p>
            <a:pPr marL="432000" indent="-324000" algn="ctr">
              <a:spcAft>
                <a:spcPts val="1409"/>
              </a:spcAft>
              <a:buClr>
                <a:srgbClr val="04617b"/>
              </a:buClr>
              <a:buSzPct val="45000"/>
              <a:buFont typeface="Wingdings" charset="2"/>
              <a:buChar char=""/>
            </a:pPr>
            <a:r>
              <a:rPr b="1" lang="en-US" sz="3200" spc="-1" strike="noStrike">
                <a:latin typeface="Noto Sans Regular"/>
              </a:rPr>
              <a:t>Hardware</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Not all devices support important components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Integration with devices poorly documented and/or hard to find.</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Rockland a mishmash of hardware systems that don’t fit together all that well</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Hardware not robust.</a:t>
            </a:r>
            <a:endParaRPr b="0" lang="en-US" sz="2800" spc="-1" strike="noStrike">
              <a:latin typeface="Noto Sans Regular"/>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TextShape 1"/>
          <p:cNvSpPr txBox="1"/>
          <p:nvPr/>
        </p:nvSpPr>
        <p:spPr>
          <a:xfrm>
            <a:off x="548640" y="20088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Critique #3</a:t>
            </a:r>
            <a:endParaRPr b="0" lang="en-US" sz="6000" spc="-1" strike="noStrike">
              <a:solidFill>
                <a:srgbClr val="ffffff"/>
              </a:solidFill>
              <a:latin typeface="Noto Sans Light"/>
            </a:endParaRPr>
          </a:p>
        </p:txBody>
      </p:sp>
      <p:sp>
        <p:nvSpPr>
          <p:cNvPr id="174" name="TextShape 2"/>
          <p:cNvSpPr txBox="1"/>
          <p:nvPr/>
        </p:nvSpPr>
        <p:spPr>
          <a:xfrm>
            <a:off x="599040" y="1920240"/>
            <a:ext cx="10739520" cy="4663440"/>
          </a:xfrm>
          <a:prstGeom prst="rect">
            <a:avLst/>
          </a:prstGeom>
          <a:noFill/>
          <a:ln>
            <a:noFill/>
          </a:ln>
        </p:spPr>
        <p:txBody>
          <a:bodyPr lIns="0" rIns="0" tIns="0" bIns="0">
            <a:normAutofit fontScale="88000"/>
          </a:bodyPr>
          <a:p>
            <a:pPr marL="432000" indent="-324000">
              <a:spcAft>
                <a:spcPts val="1409"/>
              </a:spcAft>
              <a:buClr>
                <a:srgbClr val="04617b"/>
              </a:buClr>
              <a:buSzPct val="45000"/>
              <a:buFont typeface="Wingdings" charset="2"/>
              <a:buChar char=""/>
            </a:pPr>
            <a:r>
              <a:rPr b="0" lang="en-US" sz="3200" spc="-1" strike="noStrike">
                <a:latin typeface="Noto Sans Regular"/>
              </a:rPr>
              <a:t>Protobufs is not particularly efficient.</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Efficient storage of integers base 128</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Floating-point and some integers not at all</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String storage wasteful but simple</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MQTT inefficient in opposite direction.</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Just a communications protocol</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Contents are context dependent, not self describing</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The resulting conglomeration overly complex for a simple system </a:t>
            </a:r>
            <a:endParaRPr b="0" lang="en-US" sz="3200" spc="-1" strike="noStrike">
              <a:latin typeface="Noto Sans Regul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25"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Outline</a:t>
            </a:r>
            <a:endParaRPr b="0" lang="en-US" sz="6000" spc="-1" strike="noStrike">
              <a:solidFill>
                <a:srgbClr val="ffffff"/>
              </a:solidFill>
              <a:latin typeface="Noto Sans Light"/>
            </a:endParaRPr>
          </a:p>
        </p:txBody>
      </p:sp>
      <p:sp>
        <p:nvSpPr>
          <p:cNvPr id="126" name="TextShape 2"/>
          <p:cNvSpPr txBox="1"/>
          <p:nvPr/>
        </p:nvSpPr>
        <p:spPr>
          <a:xfrm>
            <a:off x="599040" y="1920240"/>
            <a:ext cx="1073952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Description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Utilization in emergency communications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Integration with other systems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Critique</a:t>
            </a:r>
            <a:endParaRPr b="0" lang="en-US" sz="3200" spc="-1" strike="noStrike">
              <a:latin typeface="Noto Sans Regular"/>
            </a:endParaRPr>
          </a:p>
        </p:txBody>
      </p:sp>
      <p:pic>
        <p:nvPicPr>
          <p:cNvPr id="127" name="" descr=""/>
          <p:cNvPicPr/>
          <p:nvPr/>
        </p:nvPicPr>
        <p:blipFill>
          <a:blip r:embed="rId2"/>
          <a:srcRect l="5822" t="19650" r="24297" b="0"/>
          <a:stretch/>
        </p:blipFill>
        <p:spPr>
          <a:xfrm>
            <a:off x="8595360" y="3108960"/>
            <a:ext cx="2834640" cy="4345920"/>
          </a:xfrm>
          <a:prstGeom prst="rect">
            <a:avLst/>
          </a:prstGeom>
          <a:ln>
            <a:noFill/>
          </a:ln>
        </p:spPr>
      </p:pic>
      <p:pic>
        <p:nvPicPr>
          <p:cNvPr id="128" name="" descr=""/>
          <p:cNvPicPr/>
          <p:nvPr/>
        </p:nvPicPr>
        <p:blipFill>
          <a:blip r:embed="rId3"/>
          <a:srcRect l="0" t="0" r="7844" b="11766"/>
          <a:stretch/>
        </p:blipFill>
        <p:spPr>
          <a:xfrm>
            <a:off x="416160" y="4846320"/>
            <a:ext cx="3151800" cy="2011680"/>
          </a:xfrm>
          <a:prstGeom prst="rect">
            <a:avLst/>
          </a:prstGeom>
          <a:ln>
            <a:noFill/>
          </a:ln>
        </p:spPr>
      </p:pic>
      <p:pic>
        <p:nvPicPr>
          <p:cNvPr id="129" name="" descr=""/>
          <p:cNvPicPr/>
          <p:nvPr/>
        </p:nvPicPr>
        <p:blipFill>
          <a:blip r:embed="rId4"/>
          <a:srcRect l="6305" t="16212" r="9014" b="16223"/>
          <a:stretch/>
        </p:blipFill>
        <p:spPr>
          <a:xfrm>
            <a:off x="3932280" y="4846320"/>
            <a:ext cx="4297320" cy="2285640"/>
          </a:xfrm>
          <a:prstGeom prst="rect">
            <a:avLst/>
          </a:prstGeom>
          <a:ln>
            <a:noFill/>
          </a:ln>
        </p:spPr>
      </p:pic>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Critique #3</a:t>
            </a:r>
            <a:endParaRPr b="0" lang="en-US" sz="6000" spc="-1" strike="noStrike">
              <a:solidFill>
                <a:srgbClr val="ffffff"/>
              </a:solidFill>
              <a:latin typeface="Noto Sans Light"/>
            </a:endParaRPr>
          </a:p>
        </p:txBody>
      </p:sp>
      <p:sp>
        <p:nvSpPr>
          <p:cNvPr id="176" name="TextShape 2"/>
          <p:cNvSpPr txBox="1"/>
          <p:nvPr/>
        </p:nvSpPr>
        <p:spPr>
          <a:xfrm>
            <a:off x="599040" y="1920240"/>
            <a:ext cx="10739520" cy="4663440"/>
          </a:xfrm>
          <a:prstGeom prst="rect">
            <a:avLst/>
          </a:prstGeom>
          <a:noFill/>
          <a:ln>
            <a:noFill/>
          </a:ln>
        </p:spPr>
        <p:txBody>
          <a:bodyPr lIns="0" rIns="0" tIns="0" bIns="0">
            <a:normAutofit fontScale="88000"/>
          </a:bodyPr>
          <a:p>
            <a:pPr marL="432000" indent="-324000">
              <a:spcAft>
                <a:spcPts val="1409"/>
              </a:spcAft>
              <a:buClr>
                <a:srgbClr val="04617b"/>
              </a:buClr>
              <a:buSzPct val="45000"/>
              <a:buFont typeface="Wingdings" charset="2"/>
              <a:buChar char=""/>
            </a:pPr>
            <a:r>
              <a:rPr b="0" lang="en-US" sz="3200" spc="-1" strike="noStrike">
                <a:latin typeface="Noto Sans Regular"/>
              </a:rPr>
              <a:t>Hardware has start up problems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Slow rise (solar) causes problems with clock starts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Power bounce can occasionally cause configuration faults</a:t>
            </a:r>
            <a:endParaRPr b="0" lang="en-US" sz="28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During power down, clock and program counter run wild for a short period and may hit flash code destroying system</a:t>
            </a:r>
            <a:endParaRPr b="0" lang="en-US" sz="24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Lack of ethernet causes a noisy RF environment</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RAK 4631 requires 19007 base, this works but no web server interface. This uses the NRF 52 dual core but no space left according to implementers</a:t>
            </a:r>
            <a:endParaRPr b="0" lang="en-US" sz="2800" spc="-1" strike="noStrike">
              <a:latin typeface="Noto Sans Regular"/>
            </a:endParaRPr>
          </a:p>
          <a:p>
            <a:pPr lvl="1" marL="864000" indent="-324000">
              <a:spcAft>
                <a:spcPts val="1123"/>
              </a:spcAft>
              <a:buClr>
                <a:srgbClr val="04617b"/>
              </a:buClr>
              <a:buSzPct val="75000"/>
              <a:buFont typeface="Symbol" charset="2"/>
              <a:buChar char=""/>
            </a:pPr>
            <a:endParaRPr b="0" lang="en-US" sz="2800" spc="-1" strike="noStrike">
              <a:latin typeface="Noto Sans Regular"/>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Critique #4 Software</a:t>
            </a:r>
            <a:endParaRPr b="0" lang="en-US" sz="6000" spc="-1" strike="noStrike">
              <a:solidFill>
                <a:srgbClr val="ffffff"/>
              </a:solidFill>
              <a:latin typeface="Noto Sans Light"/>
            </a:endParaRPr>
          </a:p>
        </p:txBody>
      </p:sp>
      <p:sp>
        <p:nvSpPr>
          <p:cNvPr id="178" name="TextShape 2"/>
          <p:cNvSpPr txBox="1"/>
          <p:nvPr/>
        </p:nvSpPr>
        <p:spPr>
          <a:xfrm>
            <a:off x="599040" y="1920240"/>
            <a:ext cx="1073952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Long names aren’t sticky for some reason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Serial port issues (hardware/software)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Range test .csv files can’t be erased without reflashing the system</a:t>
            </a:r>
            <a:endParaRPr b="0" lang="en-US" sz="3200" spc="-1" strike="noStrike">
              <a:latin typeface="Noto Sans Regul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9"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What can go wrong?</a:t>
            </a:r>
            <a:endParaRPr b="0" lang="en-US" sz="6000" spc="-1" strike="noStrike">
              <a:solidFill>
                <a:srgbClr val="ffffff"/>
              </a:solidFill>
              <a:latin typeface="Noto Sans Light"/>
            </a:endParaRPr>
          </a:p>
        </p:txBody>
      </p:sp>
      <p:sp>
        <p:nvSpPr>
          <p:cNvPr id="180" name="TextShape 2"/>
          <p:cNvSpPr txBox="1"/>
          <p:nvPr/>
        </p:nvSpPr>
        <p:spPr>
          <a:xfrm>
            <a:off x="599040" y="1920240"/>
            <a:ext cx="10739520" cy="4663440"/>
          </a:xfrm>
          <a:prstGeom prst="rect">
            <a:avLst/>
          </a:prstGeom>
          <a:noFill/>
          <a:ln>
            <a:noFill/>
          </a:ln>
        </p:spPr>
        <p:txBody>
          <a:bodyPr lIns="0" rIns="0" tIns="0" bIns="0">
            <a:normAutofit fontScale="47000"/>
          </a:bodyPr>
          <a:p>
            <a:pPr marL="432000" indent="-324000">
              <a:spcAft>
                <a:spcPts val="1409"/>
              </a:spcAft>
              <a:buClr>
                <a:srgbClr val="04617b"/>
              </a:buClr>
              <a:buSzPct val="45000"/>
              <a:buFont typeface="Wingdings" charset="2"/>
              <a:buChar char=""/>
            </a:pPr>
            <a:r>
              <a:rPr b="0" lang="en-US" sz="3200" spc="-1" strike="noStrike">
                <a:latin typeface="Noto Sans Regular"/>
              </a:rPr>
              <a:t>#1 Settings.  The default ham settings are incomplete. Too many global settings that interact with each other.</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#2 Antennas. How many couplings in the way?</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#3 Line-of-Sight. 900 MHz better than 5 GHz but…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#4 Low Power settings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Things get shut off and won’t come back on</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Long reporting times</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#5 Fixed positions need CLI/Android for setting</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#6 Range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#7 Network congestion - not a Ham problem yet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#8 DX mindset</a:t>
            </a:r>
            <a:endParaRPr b="0" lang="en-US" sz="3200" spc="-1" strike="noStrike">
              <a:latin typeface="Noto Sans Regular"/>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TextShape 1"/>
          <p:cNvSpPr txBox="1"/>
          <p:nvPr/>
        </p:nvSpPr>
        <p:spPr>
          <a:xfrm>
            <a:off x="599040" y="121320"/>
            <a:ext cx="10798560" cy="1262160"/>
          </a:xfrm>
          <a:prstGeom prst="rect">
            <a:avLst/>
          </a:prstGeom>
          <a:noFill/>
          <a:ln>
            <a:noFill/>
          </a:ln>
        </p:spPr>
        <p:txBody>
          <a:bodyPr lIns="0" rIns="0" tIns="0" bIns="0" anchor="b">
            <a:normAutofit fontScale="31000"/>
          </a:bodyPr>
          <a:p>
            <a:r>
              <a:rPr b="0" lang="en-US" sz="6000" spc="-1" strike="noStrike">
                <a:solidFill>
                  <a:srgbClr val="ffffff"/>
                </a:solidFill>
                <a:latin typeface="Noto Sans Light"/>
              </a:rPr>
              <a:t>Emergency Communications</a:t>
            </a:r>
            <a:br/>
            <a:r>
              <a:rPr b="0" lang="en-US" sz="6000" spc="-1" strike="noStrike">
                <a:solidFill>
                  <a:srgbClr val="ffffff"/>
                </a:solidFill>
                <a:latin typeface="Noto Sans Light"/>
              </a:rPr>
              <a:t>Why Bother?</a:t>
            </a:r>
            <a:endParaRPr b="0" lang="en-US" sz="6000" spc="-1" strike="noStrike">
              <a:solidFill>
                <a:srgbClr val="ffffff"/>
              </a:solidFill>
              <a:latin typeface="Noto Sans Light"/>
            </a:endParaRPr>
          </a:p>
        </p:txBody>
      </p:sp>
      <p:sp>
        <p:nvSpPr>
          <p:cNvPr id="182" name="TextShape 2"/>
          <p:cNvSpPr txBox="1"/>
          <p:nvPr/>
        </p:nvSpPr>
        <p:spPr>
          <a:xfrm>
            <a:off x="599040" y="1920240"/>
            <a:ext cx="10739520" cy="4663440"/>
          </a:xfrm>
          <a:prstGeom prst="rect">
            <a:avLst/>
          </a:prstGeom>
          <a:noFill/>
          <a:ln>
            <a:noFill/>
          </a:ln>
        </p:spPr>
        <p:txBody>
          <a:bodyPr lIns="0" rIns="0" tIns="0" bIns="0">
            <a:normAutofit fontScale="92000"/>
          </a:bodyPr>
          <a:p>
            <a:pPr marL="432000" indent="-324000">
              <a:spcAft>
                <a:spcPts val="1409"/>
              </a:spcAft>
              <a:buClr>
                <a:srgbClr val="04617b"/>
              </a:buClr>
              <a:buSzPct val="45000"/>
              <a:buFont typeface="Wingdings" charset="2"/>
              <a:buChar char=""/>
            </a:pPr>
            <a:r>
              <a:rPr b="0" lang="en-US" sz="3200" spc="-1" strike="noStrike">
                <a:latin typeface="Noto Sans Regular"/>
              </a:rPr>
              <a:t>Text supplement for FRS/GMRS voice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Automatic forwarding to internet/AREDN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Users of slot #59 do not need a license except for antennas with a gain of more than 6 DBi</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Familiar interface for cell phone users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Minimal training but more difficult than FRS/GMRS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Low cost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Minimal infrastructure requirements</a:t>
            </a:r>
            <a:endParaRPr b="0" lang="en-US" sz="3200" spc="-1" strike="noStrike">
              <a:latin typeface="Noto Sans Regul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Some more</a:t>
            </a:r>
            <a:endParaRPr b="0" lang="en-US" sz="6000" spc="-1" strike="noStrike">
              <a:solidFill>
                <a:srgbClr val="ffffff"/>
              </a:solidFill>
              <a:latin typeface="Noto Sans Light"/>
            </a:endParaRPr>
          </a:p>
        </p:txBody>
      </p:sp>
      <p:pic>
        <p:nvPicPr>
          <p:cNvPr id="131" name="" descr=""/>
          <p:cNvPicPr/>
          <p:nvPr/>
        </p:nvPicPr>
        <p:blipFill>
          <a:blip r:embed="rId1"/>
          <a:stretch/>
        </p:blipFill>
        <p:spPr>
          <a:xfrm>
            <a:off x="731520" y="4846320"/>
            <a:ext cx="1850400" cy="1742760"/>
          </a:xfrm>
          <a:prstGeom prst="rect">
            <a:avLst/>
          </a:prstGeom>
          <a:ln>
            <a:noFill/>
          </a:ln>
        </p:spPr>
      </p:pic>
      <p:pic>
        <p:nvPicPr>
          <p:cNvPr id="132" name="" descr=""/>
          <p:cNvPicPr/>
          <p:nvPr/>
        </p:nvPicPr>
        <p:blipFill>
          <a:blip r:embed="rId2"/>
          <a:srcRect l="21326" t="13330" r="25340" b="6674"/>
          <a:stretch/>
        </p:blipFill>
        <p:spPr>
          <a:xfrm>
            <a:off x="2926080" y="1700280"/>
            <a:ext cx="1920240" cy="4609080"/>
          </a:xfrm>
          <a:prstGeom prst="rect">
            <a:avLst/>
          </a:prstGeom>
          <a:ln>
            <a:noFill/>
          </a:ln>
        </p:spPr>
      </p:pic>
      <p:pic>
        <p:nvPicPr>
          <p:cNvPr id="133" name="" descr=""/>
          <p:cNvPicPr/>
          <p:nvPr/>
        </p:nvPicPr>
        <p:blipFill>
          <a:blip r:embed="rId3"/>
          <a:srcRect l="0" t="0" r="26090" b="3305"/>
          <a:stretch/>
        </p:blipFill>
        <p:spPr>
          <a:xfrm>
            <a:off x="4754880" y="1920240"/>
            <a:ext cx="2559960" cy="5358960"/>
          </a:xfrm>
          <a:prstGeom prst="rect">
            <a:avLst/>
          </a:prstGeom>
          <a:ln>
            <a:noFill/>
          </a:ln>
        </p:spPr>
      </p:pic>
      <p:pic>
        <p:nvPicPr>
          <p:cNvPr id="134" name="" descr=""/>
          <p:cNvPicPr/>
          <p:nvPr/>
        </p:nvPicPr>
        <p:blipFill>
          <a:blip r:embed="rId4"/>
          <a:srcRect l="12696" t="12701" r="9004" b="0"/>
          <a:stretch/>
        </p:blipFill>
        <p:spPr>
          <a:xfrm>
            <a:off x="6949440" y="1605600"/>
            <a:ext cx="3840480" cy="570960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Description</a:t>
            </a:r>
            <a:endParaRPr b="0" lang="en-US" sz="6000" spc="-1" strike="noStrike">
              <a:solidFill>
                <a:srgbClr val="ffffff"/>
              </a:solidFill>
              <a:latin typeface="Noto Sans Light"/>
            </a:endParaRPr>
          </a:p>
        </p:txBody>
      </p:sp>
      <p:sp>
        <p:nvSpPr>
          <p:cNvPr id="136" name="TextShape 2"/>
          <p:cNvSpPr txBox="1"/>
          <p:nvPr/>
        </p:nvSpPr>
        <p:spPr>
          <a:xfrm>
            <a:off x="457200" y="2194560"/>
            <a:ext cx="10739520" cy="4663440"/>
          </a:xfrm>
          <a:prstGeom prst="rect">
            <a:avLst/>
          </a:prstGeom>
          <a:noFill/>
          <a:ln>
            <a:noFill/>
          </a:ln>
        </p:spPr>
        <p:txBody>
          <a:bodyPr lIns="0" rIns="0" tIns="0" bIns="0">
            <a:normAutofit fontScale="40000"/>
          </a:bodyPr>
          <a:p>
            <a:pPr marL="432000" indent="-324000">
              <a:spcAft>
                <a:spcPts val="1409"/>
              </a:spcAft>
              <a:buClr>
                <a:srgbClr val="04617b"/>
              </a:buClr>
              <a:buSzPct val="45000"/>
              <a:buFont typeface="Wingdings" charset="2"/>
              <a:buChar char=""/>
            </a:pPr>
            <a:r>
              <a:rPr b="0" lang="en-US" sz="3200" spc="-1" strike="noStrike">
                <a:latin typeface="Noto Sans Regular"/>
              </a:rPr>
              <a:t>Communication of short text and telemetry</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Flood based network message passing</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Intermediate hops to get to destination</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Internet intermediary possible for world coverage</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Small, low-power, low-cost hardware</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LoRa radio 915 Mhtz</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Options: GPS, Orientation, small LCDs, Wifi, sensors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Bluetooth, WiFi, serial, push buttons, keyboard</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Phone, Tablet, Browser, Command Line Warrior interfaces</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Uses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Bitcoin mining</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Emergency communications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Telemetry</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Super QRP</a:t>
            </a:r>
            <a:endParaRPr b="0" lang="en-US" sz="2800" spc="-1" strike="noStrike">
              <a:latin typeface="Noto Sans Regular"/>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Emergency Communications</a:t>
            </a:r>
            <a:endParaRPr b="0" lang="en-US" sz="6000" spc="-1" strike="noStrike">
              <a:solidFill>
                <a:srgbClr val="ffffff"/>
              </a:solidFill>
              <a:latin typeface="Noto Sans Light"/>
            </a:endParaRPr>
          </a:p>
        </p:txBody>
      </p:sp>
      <p:sp>
        <p:nvSpPr>
          <p:cNvPr id="138" name="TextShape 2"/>
          <p:cNvSpPr txBox="1"/>
          <p:nvPr/>
        </p:nvSpPr>
        <p:spPr>
          <a:xfrm>
            <a:off x="731520" y="1828800"/>
            <a:ext cx="5240880" cy="4663440"/>
          </a:xfrm>
          <a:prstGeom prst="rect">
            <a:avLst/>
          </a:prstGeom>
          <a:noFill/>
          <a:ln>
            <a:noFill/>
          </a:ln>
        </p:spPr>
        <p:txBody>
          <a:bodyPr lIns="0" rIns="0" tIns="0" bIns="0">
            <a:normAutofit fontScale="35000"/>
          </a:bodyPr>
          <a:p>
            <a:pPr marL="432000" indent="-324000" algn="ctr">
              <a:spcAft>
                <a:spcPts val="1409"/>
              </a:spcAft>
              <a:buClr>
                <a:srgbClr val="04617b"/>
              </a:buClr>
              <a:buSzPct val="45000"/>
              <a:buFont typeface="Wingdings" charset="2"/>
              <a:buChar char=""/>
            </a:pPr>
            <a:r>
              <a:rPr b="1" lang="en-US" sz="3600" spc="-1" strike="noStrike">
                <a:latin typeface="Noto Sans Regular"/>
              </a:rPr>
              <a:t>Pro</a:t>
            </a:r>
            <a:endParaRPr b="0" lang="en-US" sz="36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Medium/short range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Mesh forwarding</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Connections to other networks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Small form factor</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Minimal power requirement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WiFi, Bluetooth, Ethernet, Serial, keyboard interfaces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Multiple manufacturers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Phone App’s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Short messages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Open Source (sort of)</a:t>
            </a:r>
            <a:endParaRPr b="0" lang="en-US" sz="3200" spc="-1" strike="noStrike">
              <a:latin typeface="Noto Sans Regular"/>
            </a:endParaRPr>
          </a:p>
          <a:p>
            <a:pPr marL="432000" indent="-324000">
              <a:spcAft>
                <a:spcPts val="1409"/>
              </a:spcAft>
              <a:buClr>
                <a:srgbClr val="04617b"/>
              </a:buClr>
              <a:buSzPct val="45000"/>
              <a:buFont typeface="Wingdings" charset="2"/>
              <a:buChar char=""/>
            </a:pPr>
            <a:endParaRPr b="0" lang="en-US" sz="3200" spc="-1" strike="noStrike">
              <a:latin typeface="Noto Sans Regular"/>
            </a:endParaRPr>
          </a:p>
        </p:txBody>
      </p:sp>
      <p:sp>
        <p:nvSpPr>
          <p:cNvPr id="139" name="TextShape 3"/>
          <p:cNvSpPr txBox="1"/>
          <p:nvPr/>
        </p:nvSpPr>
        <p:spPr>
          <a:xfrm>
            <a:off x="6102360" y="1920240"/>
            <a:ext cx="5240880" cy="4663440"/>
          </a:xfrm>
          <a:prstGeom prst="rect">
            <a:avLst/>
          </a:prstGeom>
          <a:noFill/>
          <a:ln>
            <a:noFill/>
          </a:ln>
        </p:spPr>
        <p:txBody>
          <a:bodyPr lIns="0" rIns="0" tIns="0" bIns="0">
            <a:normAutofit fontScale="42000"/>
          </a:bodyPr>
          <a:p>
            <a:pPr marL="432000" indent="-324000" algn="ctr">
              <a:spcAft>
                <a:spcPts val="1409"/>
              </a:spcAft>
              <a:buClr>
                <a:srgbClr val="04617b"/>
              </a:buClr>
              <a:buSzPct val="45000"/>
              <a:buFont typeface="Wingdings" charset="2"/>
              <a:buChar char=""/>
            </a:pPr>
            <a:r>
              <a:rPr b="1" lang="en-US" sz="2400" spc="-1" strike="noStrike">
                <a:latin typeface="Noto Sans Regular"/>
              </a:rPr>
              <a:t>Con</a:t>
            </a:r>
            <a:endParaRPr b="0" lang="en-US" sz="24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915 MHz (amateur future?)</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Near LOS requirement</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Amateur software and design</a:t>
            </a:r>
            <a:endParaRPr b="0" lang="en-US" sz="2200" spc="-1" strike="noStrike">
              <a:latin typeface="Noto Sans Regular"/>
            </a:endParaRPr>
          </a:p>
          <a:p>
            <a:pPr lvl="1" marL="864000" indent="-324000">
              <a:spcAft>
                <a:spcPts val="1123"/>
              </a:spcAft>
              <a:buClr>
                <a:srgbClr val="04617b"/>
              </a:buClr>
              <a:buSzPct val="75000"/>
              <a:buFont typeface="Symbol" charset="2"/>
              <a:buChar char=""/>
            </a:pPr>
            <a:r>
              <a:rPr b="0" lang="en-US" sz="2200" spc="-1" strike="noStrike">
                <a:latin typeface="Noto Sans Regular"/>
              </a:rPr>
              <a:t>Mishmash of “standards”</a:t>
            </a:r>
            <a:endParaRPr b="0" lang="en-US" sz="2200" spc="-1" strike="noStrike">
              <a:latin typeface="Noto Sans Regular"/>
            </a:endParaRPr>
          </a:p>
          <a:p>
            <a:pPr lvl="1" marL="864000" indent="-324000">
              <a:spcAft>
                <a:spcPts val="1123"/>
              </a:spcAft>
              <a:buClr>
                <a:srgbClr val="04617b"/>
              </a:buClr>
              <a:buSzPct val="75000"/>
              <a:buFont typeface="Symbol" charset="2"/>
              <a:buChar char=""/>
            </a:pPr>
            <a:r>
              <a:rPr b="0" lang="en-US" sz="2200" spc="-1" strike="noStrike">
                <a:latin typeface="Noto Sans Regular"/>
              </a:rPr>
              <a:t>Inefficient use of band width</a:t>
            </a:r>
            <a:endParaRPr b="0" lang="en-US" sz="2200" spc="-1" strike="noStrike">
              <a:latin typeface="Noto Sans Regular"/>
            </a:endParaRPr>
          </a:p>
          <a:p>
            <a:pPr lvl="1" marL="864000" indent="-324000">
              <a:spcAft>
                <a:spcPts val="1123"/>
              </a:spcAft>
              <a:buClr>
                <a:srgbClr val="04617b"/>
              </a:buClr>
              <a:buSzPct val="75000"/>
              <a:buFont typeface="Symbol" charset="2"/>
              <a:buChar char=""/>
            </a:pPr>
            <a:r>
              <a:rPr b="0" lang="en-US" sz="2200" spc="-1" strike="noStrike">
                <a:latin typeface="Noto Sans Regular"/>
              </a:rPr>
              <a:t>Buggy</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Low-cost, low-reliability hardware</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Chinese made – subject to new tariffs and restrictions</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Bitcoin miners – huge environmental impact, bad rap</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Phone App</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Short messages</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Not plug and play – very touchy about global setup values</a:t>
            </a:r>
            <a:endParaRPr b="0" lang="en-US" sz="2200" spc="-1" strike="noStrike">
              <a:latin typeface="Noto Sans Regular"/>
            </a:endParaRPr>
          </a:p>
          <a:p>
            <a:pPr marL="432000" indent="-324000">
              <a:spcAft>
                <a:spcPts val="1409"/>
              </a:spcAft>
              <a:buClr>
                <a:srgbClr val="04617b"/>
              </a:buClr>
              <a:buSzPct val="45000"/>
              <a:buFont typeface="Wingdings" charset="2"/>
              <a:buChar char=""/>
            </a:pPr>
            <a:r>
              <a:rPr b="0" lang="en-US" sz="2200" spc="-1" strike="noStrike">
                <a:latin typeface="Noto Sans Regular"/>
              </a:rPr>
              <a:t>GPS/WiFi/OLED crank up power requirements</a:t>
            </a:r>
            <a:endParaRPr b="0" lang="en-US" sz="2200" spc="-1" strike="noStrike">
              <a:latin typeface="Noto Sans Regular"/>
            </a:endParaRPr>
          </a:p>
          <a:p>
            <a:pPr marL="432000" indent="-324000">
              <a:spcAft>
                <a:spcPts val="1409"/>
              </a:spcAft>
              <a:buClr>
                <a:srgbClr val="04617b"/>
              </a:buClr>
              <a:buSzPct val="45000"/>
              <a:buFont typeface="Wingdings" charset="2"/>
              <a:buChar char=""/>
            </a:pPr>
            <a:endParaRPr b="0" lang="en-US" sz="2200" spc="-1" strike="noStrike">
              <a:latin typeface="Noto Sans Regul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Functionality</a:t>
            </a:r>
            <a:endParaRPr b="0" lang="en-US" sz="6000" spc="-1" strike="noStrike">
              <a:solidFill>
                <a:srgbClr val="ffffff"/>
              </a:solidFill>
              <a:latin typeface="Noto Sans Light"/>
            </a:endParaRPr>
          </a:p>
        </p:txBody>
      </p:sp>
      <p:sp>
        <p:nvSpPr>
          <p:cNvPr id="141" name="TextShape 2"/>
          <p:cNvSpPr txBox="1"/>
          <p:nvPr/>
        </p:nvSpPr>
        <p:spPr>
          <a:xfrm>
            <a:off x="599040" y="1920240"/>
            <a:ext cx="10739520" cy="4663440"/>
          </a:xfrm>
          <a:prstGeom prst="rect">
            <a:avLst/>
          </a:prstGeom>
          <a:noFill/>
          <a:ln>
            <a:noFill/>
          </a:ln>
        </p:spPr>
        <p:txBody>
          <a:bodyPr lIns="0" rIns="0" tIns="0" bIns="0">
            <a:normAutofit fontScale="30000"/>
          </a:bodyPr>
          <a:p>
            <a:pPr marL="432000" indent="-324000">
              <a:spcAft>
                <a:spcPts val="1409"/>
              </a:spcAft>
              <a:buClr>
                <a:srgbClr val="04617b"/>
              </a:buClr>
              <a:buSzPct val="45000"/>
              <a:buFont typeface="Wingdings" charset="2"/>
              <a:buChar char=""/>
            </a:pPr>
            <a:r>
              <a:rPr b="0" lang="en-US" sz="3200" spc="-1" strike="noStrike" u="sng">
                <a:uFillTx/>
                <a:latin typeface="Noto Sans Regular"/>
              </a:rPr>
              <a:t>Frequency Slots</a:t>
            </a:r>
            <a:r>
              <a:rPr b="0" lang="en-US" sz="3200" spc="-1" strike="noStrike">
                <a:latin typeface="Noto Sans Regular"/>
              </a:rPr>
              <a:t>: FCC channel number #59 for amateur use</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u="sng">
                <a:uFillTx/>
                <a:latin typeface="Noto Sans Regular"/>
              </a:rPr>
              <a:t>Modulation</a:t>
            </a:r>
            <a:r>
              <a:rPr b="0" lang="en-US" sz="3200" spc="-1" strike="noStrike">
                <a:latin typeface="Noto Sans Regular"/>
              </a:rPr>
              <a:t>: Long Fast, Long Slow, Short Fast, ...</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u="sng">
                <a:uFillTx/>
                <a:latin typeface="Noto Sans Regular"/>
              </a:rPr>
              <a:t>Channels</a:t>
            </a:r>
            <a:r>
              <a:rPr b="0" lang="en-US" sz="3200" spc="-1" strike="noStrike">
                <a:latin typeface="Noto Sans Regular"/>
              </a:rPr>
              <a:t>: up to 8 are software constructs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Channel #0 is primary channel</a:t>
            </a:r>
            <a:endParaRPr b="0" lang="en-US" sz="28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Telemetry</a:t>
            </a:r>
            <a:endParaRPr b="0" lang="en-US" sz="24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Position reports</a:t>
            </a:r>
            <a:endParaRPr b="0" lang="en-US" sz="24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Message Passing</a:t>
            </a:r>
            <a:endParaRPr b="0" lang="en-US" sz="24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Serial port</a:t>
            </a:r>
            <a:endParaRPr b="0" lang="en-US" sz="2400" spc="-1" strike="noStrike">
              <a:latin typeface="Noto Sans Regular"/>
            </a:endParaRPr>
          </a:p>
          <a:p>
            <a:pPr lvl="2" marL="1296000" indent="-288000">
              <a:spcAft>
                <a:spcPts val="850"/>
              </a:spcAft>
              <a:buClr>
                <a:srgbClr val="04617b"/>
              </a:buClr>
              <a:buSzPct val="45000"/>
              <a:buFont typeface="Wingdings" charset="2"/>
              <a:buChar char=""/>
            </a:pPr>
            <a:r>
              <a:rPr b="0" lang="en-US" sz="2400" spc="-1" strike="noStrike">
                <a:latin typeface="Noto Sans Regular"/>
              </a:rPr>
              <a:t>Default name </a:t>
            </a:r>
            <a:r>
              <a:rPr b="0" lang="en-US" sz="2400" spc="-1" strike="noStrike">
                <a:solidFill>
                  <a:srgbClr val="ff4000"/>
                </a:solidFill>
                <a:latin typeface="Noto Sans Regular"/>
              </a:rPr>
              <a:t>LongFast</a:t>
            </a:r>
            <a:endParaRPr b="0" lang="en-US" sz="24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Channels #1 - #7 must have unique names or be disabled</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All channels share the same frequency slot and modulation parameters</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u="sng">
                <a:uFillTx/>
                <a:latin typeface="Noto Sans Regular"/>
              </a:rPr>
              <a:t>A message</a:t>
            </a:r>
            <a:r>
              <a:rPr b="0" lang="en-US" sz="3200" spc="-1" strike="noStrike">
                <a:latin typeface="Noto Sans Regular"/>
              </a:rPr>
              <a:t> sent on a frequency slot is received by everyone</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Software matches against channel names (subscription code)</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No channel match, no message, but node recognized if modulation matches otherwise QRM</a:t>
            </a:r>
            <a:endParaRPr b="0" lang="en-US" sz="2800" spc="-1" strike="noStrike">
              <a:latin typeface="Noto Sans Regular"/>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599040" y="121320"/>
            <a:ext cx="10798560" cy="1262160"/>
          </a:xfrm>
          <a:prstGeom prst="rect">
            <a:avLst/>
          </a:prstGeom>
          <a:noFill/>
          <a:ln>
            <a:noFill/>
          </a:ln>
        </p:spPr>
        <p:txBody>
          <a:bodyPr lIns="0" rIns="0" tIns="0" bIns="0" anchor="b">
            <a:normAutofit/>
          </a:bodyPr>
          <a:p>
            <a:r>
              <a:rPr b="0" lang="en-US" sz="6000" spc="-1" strike="noStrike">
                <a:solidFill>
                  <a:srgbClr val="ffffff"/>
                </a:solidFill>
                <a:latin typeface="Noto Sans Light"/>
              </a:rPr>
              <a:t>Your call-sign</a:t>
            </a:r>
            <a:r>
              <a:rPr b="0" lang="en-US" sz="6000" spc="-1" strike="noStrike">
                <a:solidFill>
                  <a:srgbClr val="ffffff"/>
                </a:solidFill>
                <a:latin typeface="Noto Sans Light"/>
              </a:rPr>
              <a:t>	</a:t>
            </a:r>
            <a:endParaRPr b="0" lang="en-US" sz="6000" spc="-1" strike="noStrike">
              <a:solidFill>
                <a:srgbClr val="ffffff"/>
              </a:solidFill>
              <a:latin typeface="Noto Sans Light"/>
            </a:endParaRPr>
          </a:p>
        </p:txBody>
      </p:sp>
      <p:sp>
        <p:nvSpPr>
          <p:cNvPr id="143" name="TextShape 2"/>
          <p:cNvSpPr txBox="1"/>
          <p:nvPr/>
        </p:nvSpPr>
        <p:spPr>
          <a:xfrm>
            <a:off x="599040" y="2011680"/>
            <a:ext cx="10739520" cy="4663440"/>
          </a:xfrm>
          <a:prstGeom prst="rect">
            <a:avLst/>
          </a:prstGeom>
          <a:noFill/>
          <a:ln>
            <a:noFill/>
          </a:ln>
        </p:spPr>
        <p:txBody>
          <a:bodyPr lIns="0" rIns="0" tIns="0" bIns="0">
            <a:normAutofit fontScale="55000"/>
          </a:bodyPr>
          <a:p>
            <a:pPr marL="432000" indent="-324000">
              <a:spcAft>
                <a:spcPts val="1409"/>
              </a:spcAft>
              <a:buClr>
                <a:srgbClr val="04617b"/>
              </a:buClr>
              <a:buSzPct val="45000"/>
              <a:buFont typeface="Wingdings" charset="2"/>
              <a:buChar char=""/>
            </a:pPr>
            <a:r>
              <a:rPr b="0" lang="en-US" sz="3200" spc="-1" strike="noStrike">
                <a:latin typeface="Noto Sans Regular"/>
              </a:rPr>
              <a:t>Long name is your call sign with -</a:t>
            </a:r>
            <a:r>
              <a:rPr b="0" i="1" lang="en-US" sz="3200" spc="-1" strike="noStrike">
                <a:latin typeface="Noto Sans Regular"/>
              </a:rPr>
              <a:t>X</a:t>
            </a:r>
            <a:r>
              <a:rPr b="0" lang="en-US" sz="3200" spc="-1" strike="noStrike">
                <a:latin typeface="Noto Sans Regular"/>
              </a:rPr>
              <a:t> to specify which one so you can enable amateur mode</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KI7NNP-A, KI7NNP-B …</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Short name defaults to last 4 hex characters of the hardware MAC address</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The names aren’t sent very often so you should set position reports for every 10 minutes which will send your call-sign</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Radio Config, Position, Broadcast Interval, 600 seconds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Radio Config, Device, Node Info Broadcast Interval, 600 seconds</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solidFill>
                  <a:srgbClr val="ff0000"/>
                </a:solidFill>
                <a:latin typeface="Noto Sans Regular"/>
              </a:rPr>
              <a:t>     </a:t>
            </a:r>
            <a:r>
              <a:rPr b="0" lang="en-US" sz="2800" spc="-1" strike="noStrike">
                <a:solidFill>
                  <a:srgbClr val="ff0000"/>
                </a:solidFill>
                <a:latin typeface="Noto Sans Regular"/>
              </a:rPr>
              <a:t>Doesn’t work – 3600 appears to be minimum</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These are not the defaults</a:t>
            </a:r>
            <a:endParaRPr b="0" lang="en-US" sz="2800" spc="-1" strike="noStrike">
              <a:latin typeface="Noto Sans Regula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 Web Interface</a:t>
            </a:r>
            <a:endParaRPr b="0" lang="en-US" sz="6000" spc="-1" strike="noStrike">
              <a:solidFill>
                <a:srgbClr val="ffffff"/>
              </a:solidFill>
              <a:latin typeface="Noto Sans Light"/>
            </a:endParaRPr>
          </a:p>
        </p:txBody>
      </p:sp>
      <p:pic>
        <p:nvPicPr>
          <p:cNvPr id="145" name="" descr=""/>
          <p:cNvPicPr/>
          <p:nvPr/>
        </p:nvPicPr>
        <p:blipFill>
          <a:blip r:embed="rId1"/>
          <a:stretch/>
        </p:blipFill>
        <p:spPr>
          <a:xfrm>
            <a:off x="365760" y="1529280"/>
            <a:ext cx="3397320" cy="3134160"/>
          </a:xfrm>
          <a:prstGeom prst="rect">
            <a:avLst/>
          </a:prstGeom>
          <a:ln>
            <a:noFill/>
          </a:ln>
        </p:spPr>
      </p:pic>
      <p:sp>
        <p:nvSpPr>
          <p:cNvPr id="146" name="TextShape 2"/>
          <p:cNvSpPr txBox="1"/>
          <p:nvPr/>
        </p:nvSpPr>
        <p:spPr>
          <a:xfrm>
            <a:off x="5120640" y="1920240"/>
            <a:ext cx="6222600" cy="4663440"/>
          </a:xfrm>
          <a:prstGeom prst="rect">
            <a:avLst/>
          </a:prstGeom>
          <a:noFill/>
          <a:ln>
            <a:noFill/>
          </a:ln>
        </p:spPr>
        <p:txBody>
          <a:bodyPr lIns="0" rIns="0" tIns="0" bIns="0">
            <a:normAutofit fontScale="88000"/>
          </a:bodyPr>
          <a:p>
            <a:pPr marL="432000" indent="-324000">
              <a:spcAft>
                <a:spcPts val="1409"/>
              </a:spcAft>
              <a:buClr>
                <a:srgbClr val="04617b"/>
              </a:buClr>
              <a:buSzPct val="45000"/>
              <a:buFont typeface="Wingdings" charset="2"/>
              <a:buChar char=""/>
            </a:pPr>
            <a:r>
              <a:rPr b="0" lang="en-US" sz="3200" spc="-1" strike="noStrike">
                <a:latin typeface="Noto Sans Regular"/>
              </a:rPr>
              <a:t>Requires WiFi or ethernet</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Browser</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Chrome for Bluetooth or Serial</a:t>
            </a:r>
            <a:endParaRPr b="0" lang="en-US" sz="28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Others with WiFi or ethernet</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Does not support all options</a:t>
            </a:r>
            <a:endParaRPr b="0" lang="en-US" sz="3200" spc="-1" strike="noStrike">
              <a:latin typeface="Noto Sans Regular"/>
            </a:endParaRPr>
          </a:p>
          <a:p>
            <a:pPr lvl="1" marL="864000" indent="-324000">
              <a:spcAft>
                <a:spcPts val="1123"/>
              </a:spcAft>
              <a:buClr>
                <a:srgbClr val="04617b"/>
              </a:buClr>
              <a:buSzPct val="75000"/>
              <a:buFont typeface="Symbol" charset="2"/>
              <a:buChar char=""/>
            </a:pPr>
            <a:r>
              <a:rPr b="0" lang="en-US" sz="2800" spc="-1" strike="noStrike">
                <a:latin typeface="Noto Sans Regular"/>
              </a:rPr>
              <a:t>Can’t fix location</a:t>
            </a:r>
            <a:endParaRPr b="0" lang="en-US" sz="28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Any OS with browser support</a:t>
            </a:r>
            <a:endParaRPr b="0" lang="en-US" sz="3200" spc="-1" strike="noStrike">
              <a:latin typeface="Noto Sans Regular"/>
            </a:endParaRPr>
          </a:p>
        </p:txBody>
      </p:sp>
      <p:pic>
        <p:nvPicPr>
          <p:cNvPr id="147" name="" descr=""/>
          <p:cNvPicPr/>
          <p:nvPr/>
        </p:nvPicPr>
        <p:blipFill>
          <a:blip r:embed="rId2"/>
          <a:stretch/>
        </p:blipFill>
        <p:spPr>
          <a:xfrm>
            <a:off x="1554120" y="3931920"/>
            <a:ext cx="3475080" cy="3205800"/>
          </a:xfrm>
          <a:prstGeom prst="rect">
            <a:avLst/>
          </a:prstGeom>
          <a:ln>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Shape 1"/>
          <p:cNvSpPr txBox="1"/>
          <p:nvPr/>
        </p:nvSpPr>
        <p:spPr>
          <a:xfrm>
            <a:off x="599040" y="121320"/>
            <a:ext cx="10798560" cy="1262160"/>
          </a:xfrm>
          <a:prstGeom prst="rect">
            <a:avLst/>
          </a:prstGeom>
          <a:noFill/>
          <a:ln>
            <a:noFill/>
          </a:ln>
        </p:spPr>
        <p:txBody>
          <a:bodyPr lIns="0" rIns="0" tIns="0" bIns="0" anchor="b">
            <a:normAutofit fontScale="59000"/>
          </a:bodyPr>
          <a:p>
            <a:r>
              <a:rPr b="0" lang="en-US" sz="6000" spc="-1" strike="noStrike">
                <a:solidFill>
                  <a:srgbClr val="ffffff"/>
                </a:solidFill>
                <a:latin typeface="Noto Sans Light"/>
              </a:rPr>
              <a:t>Meshtastic</a:t>
            </a:r>
            <a:br/>
            <a:r>
              <a:rPr b="0" lang="en-US" sz="6000" spc="-1" strike="noStrike">
                <a:solidFill>
                  <a:srgbClr val="ffffff"/>
                </a:solidFill>
                <a:latin typeface="Noto Sans Light"/>
              </a:rPr>
              <a:t>Command Line Interface</a:t>
            </a:r>
            <a:endParaRPr b="0" lang="en-US" sz="6000" spc="-1" strike="noStrike">
              <a:solidFill>
                <a:srgbClr val="ffffff"/>
              </a:solidFill>
              <a:latin typeface="Noto Sans Light"/>
            </a:endParaRPr>
          </a:p>
        </p:txBody>
      </p:sp>
      <p:sp>
        <p:nvSpPr>
          <p:cNvPr id="149" name="TextShape 2"/>
          <p:cNvSpPr txBox="1"/>
          <p:nvPr/>
        </p:nvSpPr>
        <p:spPr>
          <a:xfrm>
            <a:off x="428400" y="1920240"/>
            <a:ext cx="5240880" cy="4663440"/>
          </a:xfrm>
          <a:prstGeom prst="rect">
            <a:avLst/>
          </a:prstGeom>
          <a:noFill/>
          <a:ln>
            <a:noFill/>
          </a:ln>
        </p:spPr>
        <p:txBody>
          <a:bodyPr lIns="0" rIns="0" tIns="0" bIns="0">
            <a:normAutofit/>
          </a:bodyPr>
          <a:p>
            <a:pPr marL="432000" indent="-324000">
              <a:spcAft>
                <a:spcPts val="1409"/>
              </a:spcAft>
              <a:buClr>
                <a:srgbClr val="04617b"/>
              </a:buClr>
              <a:buSzPct val="45000"/>
              <a:buFont typeface="Wingdings" charset="2"/>
              <a:buChar char=""/>
            </a:pPr>
            <a:r>
              <a:rPr b="0" lang="en-US" sz="3200" spc="-1" strike="noStrike">
                <a:latin typeface="Noto Sans Regular"/>
              </a:rPr>
              <a:t>Requires Python</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Supports serial, Bluetooth and TCP/IP</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Most general</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Much output in JSON </a:t>
            </a:r>
            <a:endParaRPr b="0" lang="en-US" sz="3200" spc="-1" strike="noStrike">
              <a:latin typeface="Noto Sans Regular"/>
            </a:endParaRPr>
          </a:p>
          <a:p>
            <a:pPr marL="432000" indent="-324000">
              <a:spcAft>
                <a:spcPts val="1409"/>
              </a:spcAft>
              <a:buClr>
                <a:srgbClr val="04617b"/>
              </a:buClr>
              <a:buSzPct val="45000"/>
              <a:buFont typeface="Wingdings" charset="2"/>
              <a:buChar char=""/>
            </a:pPr>
            <a:r>
              <a:rPr b="0" lang="en-US" sz="3200" spc="-1" strike="noStrike">
                <a:latin typeface="Noto Sans Regular"/>
              </a:rPr>
              <a:t>Nordic devices may not support JSON </a:t>
            </a:r>
            <a:endParaRPr b="0" lang="en-US" sz="3200" spc="-1" strike="noStrike">
              <a:latin typeface="Noto Sans Regular"/>
            </a:endParaRPr>
          </a:p>
        </p:txBody>
      </p:sp>
      <p:pic>
        <p:nvPicPr>
          <p:cNvPr id="150" name="" descr=""/>
          <p:cNvPicPr/>
          <p:nvPr/>
        </p:nvPicPr>
        <p:blipFill>
          <a:blip r:embed="rId1"/>
          <a:stretch/>
        </p:blipFill>
        <p:spPr>
          <a:xfrm>
            <a:off x="6769080" y="1645920"/>
            <a:ext cx="4386600" cy="5492520"/>
          </a:xfrm>
          <a:prstGeom prst="rect">
            <a:avLst/>
          </a:prstGeom>
          <a:ln>
            <a:noFill/>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546</TotalTime>
  <Application>LibreOffice/6.4.7.2$Linux_X86_64 LibreOffice_project/40$Build-2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2024-12-06T08:00:29Z</dcterms:created>
  <dc:creator/>
  <dc:description/>
  <dc:language>en-US</dc:language>
  <cp:lastModifiedBy/>
  <dcterms:modified xsi:type="dcterms:W3CDTF">2025-01-01T10:23:46Z</dcterms:modified>
  <cp:revision>36</cp:revision>
  <dc:subject/>
  <dc:title>Vivid</dc:title>
</cp:coreProperties>
</file>